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9601200" cy="12801600" type="A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600"/>
    <a:srgbClr val="E1F0F2"/>
    <a:srgbClr val="E9F4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1764" y="-10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B72EB-AF54-45DE-A160-F4900AFB92FA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B5EE8-8827-4401-A27C-0BBAC16C7A6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B246C-E47F-48E5-96A7-EDE89D37E3BC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9BCB2-A9FD-46AF-B509-DC094A15E3D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92B5E7-AC49-46A9-857F-287F9E2BFE7E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74FF0-5615-4A4B-9D22-E7C1867F92E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1C541-A3C2-4AA4-BA4A-FF88C438DAB6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718E9-EA43-4FF5-A803-38B0AFF94AF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696C6-BE14-4BAA-AF2C-7AA6DD9E8A7A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A68D4-A3E7-473E-8046-EEB0CE8282D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A8F34-F03C-445E-8027-2E068794D3F7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8BA0-F8BD-42D7-B7AC-DBACECC0F9A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94BB1-9362-46DF-BA64-160EAB4F1646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08E67-FD2C-4C48-ABF0-3FD9A93766F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75C2E-87D1-4637-A5DE-33C02D5643BA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D3FE-E6A8-4597-94AB-8CD5ACE3EC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1816C-4299-4D81-864F-B9CDE8F4717F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77403-35E9-4F08-8DB5-13AFD65A6C1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73B69-5312-45E5-A8DC-B66B8CCF8DEB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B3EAA-9BC3-47FB-A8E9-B989FAE07A8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6C7B9-C189-4664-9BB4-8884B7ABDD45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BE1C4-689F-4374-8E71-5D1C3881A30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37B8C6-6778-438C-8AA3-BABB0ADCCE90}" type="datetimeFigureOut">
              <a:rPr lang="en-US" smtClean="0"/>
              <a:pPr>
                <a:defRPr/>
              </a:pPr>
              <a:t>10/8/2009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BCC2C-B6CF-46C5-89BA-F867C9417AB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10 Imagen" descr="FIBK negro vert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9544" cy="2468880"/>
          </a:xfrm>
          <a:prstGeom prst="rect">
            <a:avLst/>
          </a:prstGeom>
        </p:spPr>
      </p:pic>
      <p:pic>
        <p:nvPicPr>
          <p:cNvPr id="14" name="10 Imagen" descr="919732_8538003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00272"/>
            <a:ext cx="9601200" cy="658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 redondeado"/>
          <p:cNvSpPr/>
          <p:nvPr/>
        </p:nvSpPr>
        <p:spPr>
          <a:xfrm>
            <a:off x="442882" y="8115312"/>
            <a:ext cx="8286808" cy="4286280"/>
          </a:xfrm>
          <a:prstGeom prst="roundRect">
            <a:avLst/>
          </a:prstGeom>
          <a:solidFill>
            <a:schemeClr val="accent3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dirty="0" smtClean="0">
              <a:solidFill>
                <a:schemeClr val="tx1"/>
              </a:solidFill>
            </a:endParaRPr>
          </a:p>
          <a:p>
            <a:pPr algn="ctr"/>
            <a:endParaRPr lang="es-ES" sz="3200" dirty="0" smtClean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Programa </a:t>
            </a:r>
            <a:r>
              <a:rPr lang="es-ES" sz="3200" b="1" dirty="0" smtClean="0">
                <a:solidFill>
                  <a:schemeClr val="tx1"/>
                </a:solidFill>
              </a:rPr>
              <a:t>A</a:t>
            </a:r>
            <a:r>
              <a:rPr lang="es-ES" sz="3200" b="1" dirty="0" smtClean="0">
                <a:solidFill>
                  <a:srgbClr val="F56600"/>
                </a:solidFill>
              </a:rPr>
              <a:t>K</a:t>
            </a:r>
            <a:r>
              <a:rPr lang="es-ES" sz="3200" b="1" dirty="0" smtClean="0">
                <a:solidFill>
                  <a:schemeClr val="tx1"/>
                </a:solidFill>
              </a:rPr>
              <a:t>ADEMIA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Aprovecha esta oportunidad </a:t>
            </a:r>
            <a:r>
              <a:rPr lang="es-ES" sz="2800" b="1" dirty="0" smtClean="0">
                <a:solidFill>
                  <a:srgbClr val="F56600"/>
                </a:solidFill>
              </a:rPr>
              <a:t>ÚNICA </a:t>
            </a:r>
            <a:r>
              <a:rPr lang="es-ES" sz="2800" dirty="0" smtClean="0">
                <a:solidFill>
                  <a:schemeClr val="tx1"/>
                </a:solidFill>
              </a:rPr>
              <a:t>que </a:t>
            </a:r>
            <a:r>
              <a:rPr lang="es-ES" sz="2800" b="1" dirty="0" smtClean="0">
                <a:solidFill>
                  <a:schemeClr val="tx1"/>
                </a:solidFill>
              </a:rPr>
              <a:t>ya disfrutaron </a:t>
            </a:r>
            <a:r>
              <a:rPr lang="es-ES" sz="2800" dirty="0" smtClean="0">
                <a:solidFill>
                  <a:schemeClr val="tx1"/>
                </a:solidFill>
              </a:rPr>
              <a:t>otros compañeros el año pasado.</a:t>
            </a:r>
          </a:p>
          <a:p>
            <a:endParaRPr lang="es-ES" sz="2800" dirty="0" smtClean="0"/>
          </a:p>
          <a:p>
            <a:r>
              <a:rPr lang="es-ES" sz="2400" dirty="0" smtClean="0">
                <a:solidFill>
                  <a:schemeClr val="tx1"/>
                </a:solidFill>
              </a:rPr>
              <a:t>Te lo contamos el </a:t>
            </a:r>
            <a:r>
              <a:rPr lang="es-ES" sz="2400" b="1" dirty="0" smtClean="0">
                <a:solidFill>
                  <a:schemeClr val="tx1"/>
                </a:solidFill>
              </a:rPr>
              <a:t>jueves 15 de octubre </a:t>
            </a:r>
            <a:r>
              <a:rPr lang="es-ES" sz="2400" dirty="0" smtClean="0">
                <a:solidFill>
                  <a:schemeClr val="tx1"/>
                </a:solidFill>
              </a:rPr>
              <a:t>a las </a:t>
            </a:r>
            <a:r>
              <a:rPr lang="es-ES" sz="2400" b="1" dirty="0" smtClean="0">
                <a:solidFill>
                  <a:schemeClr val="tx1"/>
                </a:solidFill>
              </a:rPr>
              <a:t>12.30h </a:t>
            </a:r>
            <a:r>
              <a:rPr lang="es-ES" sz="2400" dirty="0" smtClean="0">
                <a:solidFill>
                  <a:schemeClr val="tx1"/>
                </a:solidFill>
              </a:rPr>
              <a:t>en la Casa del Alumno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chemeClr val="tx1"/>
                </a:solidFill>
              </a:rPr>
              <a:t>Requisitos: alumnos de últimos cursos 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T</a:t>
            </a:r>
            <a:r>
              <a:rPr lang="es-ES" sz="1600" b="1" dirty="0" smtClean="0">
                <a:solidFill>
                  <a:schemeClr val="tx1"/>
                </a:solidFill>
              </a:rPr>
              <a:t>ELECO / ADE / INFORMÁTICA / INDUSTRIALES/AGRÓNOMOS/ BELLAS ARTES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3157526" y="400008"/>
            <a:ext cx="6729426" cy="192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 smtClean="0">
                <a:latin typeface="+mj-lt"/>
              </a:rPr>
              <a:t>Si eres una persona inquieta e innovadora y tienes ganas de aprender algo distinto…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arca">
      <a:dk1>
        <a:srgbClr val="000000"/>
      </a:dk1>
      <a:lt1>
        <a:srgbClr val="FFFFFF"/>
      </a:lt1>
      <a:dk2>
        <a:srgbClr val="F56600"/>
      </a:dk2>
      <a:lt2>
        <a:srgbClr val="B5D9DE"/>
      </a:lt2>
      <a:accent1>
        <a:srgbClr val="FFFF99"/>
      </a:accent1>
      <a:accent2>
        <a:srgbClr val="F56600"/>
      </a:accent2>
      <a:accent3>
        <a:srgbClr val="FFFFFF"/>
      </a:accent3>
      <a:accent4>
        <a:srgbClr val="B5D9DE"/>
      </a:accent4>
      <a:accent5>
        <a:srgbClr val="63544A"/>
      </a:accent5>
      <a:accent6>
        <a:srgbClr val="D2E8EB"/>
      </a:accent6>
      <a:hlink>
        <a:srgbClr val="F56600"/>
      </a:hlink>
      <a:folHlink>
        <a:srgbClr val="000000"/>
      </a:folHlink>
    </a:clrScheme>
    <a:fontScheme name="Bankinter">
      <a:majorFont>
        <a:latin typeface="Bankinter"/>
        <a:ea typeface=""/>
        <a:cs typeface=""/>
      </a:majorFont>
      <a:minorFont>
        <a:latin typeface="Bank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62</Words>
  <Application>Microsoft Office PowerPoint</Application>
  <PresentationFormat>Papel A3 (297 x 420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blank</vt:lpstr>
      <vt:lpstr>Diapositiva 1</vt:lpstr>
    </vt:vector>
  </TitlesOfParts>
  <Company>Bankinter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BK</dc:creator>
  <cp:lastModifiedBy>gufernan</cp:lastModifiedBy>
  <cp:revision>67</cp:revision>
  <dcterms:created xsi:type="dcterms:W3CDTF">2009-09-28T10:02:51Z</dcterms:created>
  <dcterms:modified xsi:type="dcterms:W3CDTF">2009-10-08T10:57:18Z</dcterms:modified>
</cp:coreProperties>
</file>