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601200" cy="12801600" type="A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600"/>
    <a:srgbClr val="E1F0F2"/>
    <a:srgbClr val="E9F4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122" y="146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436FA78-89D7-4CD7-A67C-D7768A31A3FD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C1172D-3146-486F-85AB-16310CC701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1172D-3146-486F-85AB-16310CC7016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B72EB-AF54-45DE-A160-F4900AFB92FA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B5EE8-8827-4401-A27C-0BBAC16C7A6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B246C-E47F-48E5-96A7-EDE89D37E3BC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9BCB2-A9FD-46AF-B509-DC094A15E3D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92B5E7-AC49-46A9-857F-287F9E2BFE7E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74FF0-5615-4A4B-9D22-E7C1867F92E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1C541-A3C2-4AA4-BA4A-FF88C438DAB6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718E9-EA43-4FF5-A803-38B0AFF94AF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696C6-BE14-4BAA-AF2C-7AA6DD9E8A7A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A68D4-A3E7-473E-8046-EEB0CE8282D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A8F34-F03C-445E-8027-2E068794D3F7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8BA0-F8BD-42D7-B7AC-DBACECC0F9A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94BB1-9362-46DF-BA64-160EAB4F1646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08E67-FD2C-4C48-ABF0-3FD9A93766F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75C2E-87D1-4637-A5DE-33C02D5643BA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D3FE-E6A8-4597-94AB-8CD5ACE3EC7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1816C-4299-4D81-864F-B9CDE8F4717F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77403-35E9-4F08-8DB5-13AFD65A6C1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73B69-5312-45E5-A8DC-B66B8CCF8DEB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B3EAA-9BC3-47FB-A8E9-B989FAE07A8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6C7B9-C189-4664-9BB4-8884B7ABDD45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BE1C4-689F-4374-8E71-5D1C3881A30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37B8C6-6778-438C-8AA3-BABB0ADCCE90}" type="datetimeFigureOut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BCC2C-B6CF-46C5-89BA-F867C9417AB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10 Imagen" descr="FIBK negro ver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40360" cy="2031046"/>
          </a:xfrm>
          <a:prstGeom prst="rect">
            <a:avLst/>
          </a:prstGeom>
        </p:spPr>
      </p:pic>
      <p:pic>
        <p:nvPicPr>
          <p:cNvPr id="14" name="10 Imagen" descr="919732_8538003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76464"/>
            <a:ext cx="9601200" cy="561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 redondeado"/>
          <p:cNvSpPr/>
          <p:nvPr/>
        </p:nvSpPr>
        <p:spPr>
          <a:xfrm>
            <a:off x="442882" y="8115312"/>
            <a:ext cx="8286808" cy="4286280"/>
          </a:xfrm>
          <a:prstGeom prst="roundRect">
            <a:avLst/>
          </a:prstGeom>
          <a:solidFill>
            <a:schemeClr val="accent3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dirty="0" smtClean="0">
              <a:solidFill>
                <a:schemeClr val="tx1"/>
              </a:solidFill>
            </a:endParaRPr>
          </a:p>
          <a:p>
            <a:pPr algn="ctr"/>
            <a:endParaRPr lang="es-ES" sz="3200" dirty="0" smtClean="0">
              <a:solidFill>
                <a:schemeClr val="tx1"/>
              </a:solidFill>
            </a:endParaRPr>
          </a:p>
          <a:p>
            <a:r>
              <a:rPr lang="es-ES" sz="3200" dirty="0" smtClean="0">
                <a:solidFill>
                  <a:schemeClr val="tx1"/>
                </a:solidFill>
              </a:rPr>
              <a:t>Programa </a:t>
            </a:r>
            <a:r>
              <a:rPr lang="es-ES" sz="3200" b="1" dirty="0" smtClean="0">
                <a:solidFill>
                  <a:schemeClr val="tx1"/>
                </a:solidFill>
              </a:rPr>
              <a:t>A</a:t>
            </a:r>
            <a:r>
              <a:rPr lang="es-ES" sz="3200" b="1" dirty="0" smtClean="0">
                <a:solidFill>
                  <a:srgbClr val="F56600"/>
                </a:solidFill>
              </a:rPr>
              <a:t>K</a:t>
            </a:r>
            <a:r>
              <a:rPr lang="es-ES" sz="3200" b="1" dirty="0" smtClean="0">
                <a:solidFill>
                  <a:schemeClr val="tx1"/>
                </a:solidFill>
              </a:rPr>
              <a:t>ADEMIA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Un año más, te damos una oportunidad </a:t>
            </a:r>
            <a:r>
              <a:rPr lang="es-ES" sz="2800" b="1" dirty="0" smtClean="0">
                <a:solidFill>
                  <a:srgbClr val="F56600"/>
                </a:solidFill>
              </a:rPr>
              <a:t>ÚNICA </a:t>
            </a:r>
            <a:r>
              <a:rPr lang="es-ES" sz="2800" dirty="0" smtClean="0">
                <a:solidFill>
                  <a:schemeClr val="tx1"/>
                </a:solidFill>
              </a:rPr>
              <a:t>de hacer algo diferente</a:t>
            </a:r>
            <a:r>
              <a:rPr lang="es-ES" sz="2800" b="1" dirty="0" smtClean="0">
                <a:solidFill>
                  <a:schemeClr val="tx1"/>
                </a:solidFill>
              </a:rPr>
              <a:t>.  ¡No la dejes escapar!</a:t>
            </a:r>
          </a:p>
          <a:p>
            <a:endParaRPr lang="es-ES" sz="2800" dirty="0" smtClean="0"/>
          </a:p>
          <a:p>
            <a:r>
              <a:rPr lang="es-ES" sz="2400" dirty="0" smtClean="0">
                <a:solidFill>
                  <a:schemeClr val="tx1"/>
                </a:solidFill>
              </a:rPr>
              <a:t>Te lo contamos el </a:t>
            </a:r>
            <a:r>
              <a:rPr lang="es-ES" sz="2400" b="1" smtClean="0">
                <a:solidFill>
                  <a:schemeClr val="tx1"/>
                </a:solidFill>
              </a:rPr>
              <a:t>jueves 21 de </a:t>
            </a:r>
            <a:r>
              <a:rPr lang="es-ES" sz="2400" b="1" dirty="0" smtClean="0">
                <a:solidFill>
                  <a:schemeClr val="tx1"/>
                </a:solidFill>
              </a:rPr>
              <a:t>octubre </a:t>
            </a:r>
            <a:r>
              <a:rPr lang="es-ES" sz="2400" dirty="0" smtClean="0">
                <a:solidFill>
                  <a:schemeClr val="tx1"/>
                </a:solidFill>
              </a:rPr>
              <a:t>a las </a:t>
            </a:r>
            <a:r>
              <a:rPr lang="es-ES" sz="2400" b="1" dirty="0" smtClean="0">
                <a:solidFill>
                  <a:schemeClr val="tx1"/>
                </a:solidFill>
              </a:rPr>
              <a:t>12.30h </a:t>
            </a:r>
            <a:r>
              <a:rPr lang="es-ES" sz="2400" dirty="0" smtClean="0">
                <a:solidFill>
                  <a:schemeClr val="tx1"/>
                </a:solidFill>
              </a:rPr>
              <a:t>en la Casa del Alumno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chemeClr val="tx1"/>
                </a:solidFill>
              </a:rPr>
              <a:t>Requisitos: alumnos de últimos cursos 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T</a:t>
            </a:r>
            <a:r>
              <a:rPr lang="es-ES" sz="1600" b="1" dirty="0" smtClean="0">
                <a:solidFill>
                  <a:schemeClr val="tx1"/>
                </a:solidFill>
              </a:rPr>
              <a:t>ELECO / ADE / INFORMÁTICA / INDUSTRIALES/AGRÓNOMOS/ BELLAS ARTES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0" y="2152328"/>
            <a:ext cx="9601200" cy="120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+mj-lt"/>
              </a:rPr>
              <a:t>Si eres una persona inquieta e innovadora y tienes ganas de aprender algo distinto…</a:t>
            </a:r>
          </a:p>
        </p:txBody>
      </p:sp>
      <p:pic>
        <p:nvPicPr>
          <p:cNvPr id="9" name="8 Imagen" descr="logo_upv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04856" y="280120"/>
            <a:ext cx="2190750" cy="742950"/>
          </a:xfrm>
          <a:prstGeom prst="rect">
            <a:avLst/>
          </a:prstGeom>
        </p:spPr>
      </p:pic>
      <p:pic>
        <p:nvPicPr>
          <p:cNvPr id="10" name="9 Imagen" descr="logo Fundacion Cdad Pol Innovac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04856" y="1144215"/>
            <a:ext cx="2232248" cy="8726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arca">
      <a:dk1>
        <a:srgbClr val="000000"/>
      </a:dk1>
      <a:lt1>
        <a:srgbClr val="FFFFFF"/>
      </a:lt1>
      <a:dk2>
        <a:srgbClr val="F56600"/>
      </a:dk2>
      <a:lt2>
        <a:srgbClr val="B5D9DE"/>
      </a:lt2>
      <a:accent1>
        <a:srgbClr val="FFFF99"/>
      </a:accent1>
      <a:accent2>
        <a:srgbClr val="F56600"/>
      </a:accent2>
      <a:accent3>
        <a:srgbClr val="FFFFFF"/>
      </a:accent3>
      <a:accent4>
        <a:srgbClr val="B5D9DE"/>
      </a:accent4>
      <a:accent5>
        <a:srgbClr val="63544A"/>
      </a:accent5>
      <a:accent6>
        <a:srgbClr val="D2E8EB"/>
      </a:accent6>
      <a:hlink>
        <a:srgbClr val="F56600"/>
      </a:hlink>
      <a:folHlink>
        <a:srgbClr val="000000"/>
      </a:folHlink>
    </a:clrScheme>
    <a:fontScheme name="Bankinter">
      <a:majorFont>
        <a:latin typeface="Bankinter"/>
        <a:ea typeface=""/>
        <a:cs typeface=""/>
      </a:majorFont>
      <a:minorFont>
        <a:latin typeface="Bank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143</TotalTime>
  <Words>70</Words>
  <Application>Microsoft Office PowerPoint</Application>
  <PresentationFormat>Papel A3 (297 x 420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blank</vt:lpstr>
      <vt:lpstr>Diapositiva 1</vt:lpstr>
    </vt:vector>
  </TitlesOfParts>
  <Company>Bankinter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BK</dc:creator>
  <cp:lastModifiedBy>gufernan</cp:lastModifiedBy>
  <cp:revision>72</cp:revision>
  <dcterms:created xsi:type="dcterms:W3CDTF">2009-09-28T10:02:51Z</dcterms:created>
  <dcterms:modified xsi:type="dcterms:W3CDTF">2010-10-13T08:37:23Z</dcterms:modified>
</cp:coreProperties>
</file>