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7"/>
  </p:notesMasterIdLst>
  <p:sldIdLst>
    <p:sldId id="372" r:id="rId5"/>
    <p:sldId id="373" r:id="rId6"/>
    <p:sldId id="374" r:id="rId7"/>
    <p:sldId id="342" r:id="rId8"/>
    <p:sldId id="375" r:id="rId9"/>
    <p:sldId id="391" r:id="rId10"/>
    <p:sldId id="395" r:id="rId11"/>
    <p:sldId id="396" r:id="rId12"/>
    <p:sldId id="397" r:id="rId13"/>
    <p:sldId id="398" r:id="rId14"/>
    <p:sldId id="399" r:id="rId15"/>
    <p:sldId id="400" r:id="rId16"/>
  </p:sldIdLst>
  <p:sldSz cx="12192000" cy="6858000"/>
  <p:notesSz cx="6797675" cy="9926638"/>
  <p:embeddedFontLst>
    <p:embeddedFont>
      <p:font typeface="Calibri" panose="020F0502020204030204" pitchFamily="34" charset="0"/>
      <p:regular r:id="rId18"/>
      <p:bold r:id="rId19"/>
      <p:italic r:id="rId20"/>
      <p:boldItalic r:id="rId21"/>
    </p:embeddedFont>
    <p:embeddedFont>
      <p:font typeface="Calibri Light" panose="020F0302020204030204" pitchFamily="34" charset="0"/>
      <p:regular r:id="rId22"/>
      <p:italic r:id="rId23"/>
    </p:embeddedFont>
    <p:embeddedFont>
      <p:font typeface="Helvetica" panose="020B0604020202020204" pitchFamily="34" charset="0"/>
      <p:regular r:id="rId24"/>
      <p:bold r:id="rId25"/>
      <p:italic r:id="rId26"/>
      <p:boldItalic r:id="rId27"/>
    </p:embeddedFont>
    <p:embeddedFont>
      <p:font typeface="Oxygen Bold" panose="020B0604020202020204" charset="0"/>
      <p:bold r:id="rId28"/>
    </p:embeddedFont>
    <p:embeddedFont>
      <p:font typeface="Trebuchet MS" panose="020B0603020202020204" pitchFamily="34" charset="0"/>
      <p:regular r:id="rId29"/>
      <p:bold r:id="rId30"/>
      <p:italic r:id="rId31"/>
      <p:boldItalic r:id="rId32"/>
    </p:embeddedFont>
    <p:embeddedFont>
      <p:font typeface="Verdana" panose="020B0604030504040204" pitchFamily="34" charset="0"/>
      <p:regular r:id="rId33"/>
      <p:bold r:id="rId34"/>
      <p:italic r:id="rId35"/>
      <p:boldItalic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Sospedra Iborra" initials="DSI" lastIdx="2" clrIdx="0">
    <p:extLst>
      <p:ext uri="{19B8F6BF-5375-455C-9EA6-DF929625EA0E}">
        <p15:presenceInfo xmlns:p15="http://schemas.microsoft.com/office/powerpoint/2012/main" userId="S::dsospedra@euro-funding.com::b7861dba-0d1e-400e-9c42-b99df9b34c6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514C"/>
    <a:srgbClr val="EDEDED"/>
    <a:srgbClr val="34353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3970" autoAdjust="0"/>
  </p:normalViewPr>
  <p:slideViewPr>
    <p:cSldViewPr snapToGrid="0" snapToObjects="1">
      <p:cViewPr varScale="1">
        <p:scale>
          <a:sx n="68" d="100"/>
          <a:sy n="68" d="100"/>
        </p:scale>
        <p:origin x="792" y="54"/>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font" Target="fonts/font9.fntdata"/><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4.fntdata"/><Relationship Id="rId34" Type="http://schemas.openxmlformats.org/officeDocument/2006/relationships/font" Target="fonts/font17.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3.fntdata"/><Relationship Id="rId29" Type="http://schemas.openxmlformats.org/officeDocument/2006/relationships/font" Target="fonts/font12.fntdata"/><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font" Target="fonts/font19.fntdata"/><Relationship Id="rId10" Type="http://schemas.openxmlformats.org/officeDocument/2006/relationships/slide" Target="slides/slide6.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font" Target="fonts/font1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162D8AE-3459-4A4A-8E46-1F1296E32B8F}" type="datetimeFigureOut">
              <a:rPr lang="en-US" smtClean="0"/>
              <a:t>9/25/2021</a:t>
            </a:fld>
            <a:endParaRPr lang="en-US"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2E4E2FD-317C-430C-9B9F-74EAD66EE76D}" type="slidenum">
              <a:rPr lang="en-US" smtClean="0"/>
              <a:t>‹Nº›</a:t>
            </a:fld>
            <a:endParaRPr lang="en-US" dirty="0"/>
          </a:p>
        </p:txBody>
      </p:sp>
    </p:spTree>
    <p:extLst>
      <p:ext uri="{BB962C8B-B14F-4D97-AF65-F5344CB8AC3E}">
        <p14:creationId xmlns:p14="http://schemas.microsoft.com/office/powerpoint/2010/main" val="1874923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1" y="0"/>
            <a:ext cx="12200663" cy="6356350"/>
          </a:xfrm>
          <a:prstGeom prst="rect">
            <a:avLst/>
          </a:prstGeom>
          <a:solidFill>
            <a:srgbClr val="EDEDED"/>
          </a:solidFill>
          <a:ln>
            <a:solidFill>
              <a:srgbClr val="EDEDE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ctrTitle"/>
          </p:nvPr>
        </p:nvSpPr>
        <p:spPr>
          <a:xfrm>
            <a:off x="1524000" y="1122363"/>
            <a:ext cx="9144000" cy="2387600"/>
          </a:xfrm>
        </p:spPr>
        <p:txBody>
          <a:bodyPr anchor="b"/>
          <a:lstStyle>
            <a:lvl1pPr algn="l">
              <a:defRPr sz="6000">
                <a:solidFill>
                  <a:srgbClr val="BA514C"/>
                </a:solidFill>
                <a:latin typeface="Oxygen Bold"/>
                <a:cs typeface="Oxygen Bold"/>
              </a:defRPr>
            </a:lvl1pPr>
          </a:lstStyle>
          <a:p>
            <a:r>
              <a:rPr lang="es-ES" dirty="0" err="1"/>
              <a:t>Click</a:t>
            </a:r>
            <a:r>
              <a:rPr lang="es-ES" dirty="0"/>
              <a:t> </a:t>
            </a:r>
            <a:r>
              <a:rPr lang="es-ES" dirty="0" err="1"/>
              <a:t>to</a:t>
            </a:r>
            <a:r>
              <a:rPr lang="es-ES" dirty="0"/>
              <a:t> </a:t>
            </a:r>
            <a:r>
              <a:rPr lang="es-ES" dirty="0" err="1"/>
              <a:t>edit</a:t>
            </a:r>
            <a:r>
              <a:rPr lang="es-ES" dirty="0"/>
              <a:t> Master </a:t>
            </a:r>
            <a:r>
              <a:rPr lang="es-ES" dirty="0" err="1"/>
              <a:t>title</a:t>
            </a:r>
            <a:r>
              <a:rPr lang="es-ES" dirty="0"/>
              <a:t> </a:t>
            </a:r>
            <a:r>
              <a:rPr lang="es-ES" dirty="0" err="1"/>
              <a:t>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l">
              <a:buNone/>
              <a:defRPr sz="2400">
                <a:latin typeface="Helvetica"/>
                <a:cs typeface="Helvetica"/>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s-ES" dirty="0" err="1"/>
              <a:t>Click</a:t>
            </a:r>
            <a:r>
              <a:rPr lang="es-ES" dirty="0"/>
              <a:t> </a:t>
            </a:r>
            <a:r>
              <a:rPr lang="es-ES" dirty="0" err="1"/>
              <a:t>to</a:t>
            </a:r>
            <a:r>
              <a:rPr lang="es-ES" dirty="0"/>
              <a:t> </a:t>
            </a:r>
            <a:r>
              <a:rPr lang="es-ES" dirty="0" err="1"/>
              <a:t>edit</a:t>
            </a:r>
            <a:r>
              <a:rPr lang="es-ES" dirty="0"/>
              <a:t> Master </a:t>
            </a:r>
            <a:r>
              <a:rPr lang="es-ES" dirty="0" err="1"/>
              <a:t>subtitle</a:t>
            </a:r>
            <a:r>
              <a:rPr lang="es-ES" dirty="0"/>
              <a:t> </a:t>
            </a:r>
            <a:r>
              <a:rPr lang="es-ES" dirty="0" err="1"/>
              <a:t>style</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2D774276-7CE7-3E4F-B667-4D374AFBFC4A}" type="datetimeFigureOut">
              <a:rPr lang="en-US" smtClean="0"/>
              <a:t>9/25/2021</a:t>
            </a:fld>
            <a:endParaRPr lang="en-US" dirty="0"/>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260B52CA-236B-274B-B97A-69F2CA9C22B7}" type="slidenum">
              <a:rPr lang="en-US" smtClean="0"/>
              <a:t>‹Nº›</a:t>
            </a:fld>
            <a:endParaRPr lang="en-US" dirty="0"/>
          </a:p>
        </p:txBody>
      </p:sp>
    </p:spTree>
    <p:extLst>
      <p:ext uri="{BB962C8B-B14F-4D97-AF65-F5344CB8AC3E}">
        <p14:creationId xmlns:p14="http://schemas.microsoft.com/office/powerpoint/2010/main" val="15124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endParaRPr lang="en-US"/>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2D774276-7CE7-3E4F-B667-4D374AFBFC4A}" type="datetimeFigureOut">
              <a:rPr lang="en-US" smtClean="0"/>
              <a:t>9/25/2021</a:t>
            </a:fld>
            <a:endParaRPr lang="en-US" dirty="0"/>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260B52CA-236B-274B-B97A-69F2CA9C22B7}" type="slidenum">
              <a:rPr lang="en-US" smtClean="0"/>
              <a:t>‹Nº›</a:t>
            </a:fld>
            <a:endParaRPr lang="en-US" dirty="0"/>
          </a:p>
        </p:txBody>
      </p:sp>
    </p:spTree>
    <p:extLst>
      <p:ext uri="{BB962C8B-B14F-4D97-AF65-F5344CB8AC3E}">
        <p14:creationId xmlns:p14="http://schemas.microsoft.com/office/powerpoint/2010/main" val="993262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s-ES"/>
              <a:t>Click to edit Master title style</a:t>
            </a:r>
            <a:endParaRPr lang="en-US"/>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endParaRPr lang="en-US"/>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2D774276-7CE7-3E4F-B667-4D374AFBFC4A}" type="datetimeFigureOut">
              <a:rPr lang="en-US" smtClean="0"/>
              <a:t>9/25/2021</a:t>
            </a:fld>
            <a:endParaRPr lang="en-US" dirty="0"/>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260B52CA-236B-274B-B97A-69F2CA9C22B7}" type="slidenum">
              <a:rPr lang="en-US" smtClean="0"/>
              <a:t>‹Nº›</a:t>
            </a:fld>
            <a:endParaRPr lang="en-US" dirty="0"/>
          </a:p>
        </p:txBody>
      </p:sp>
    </p:spTree>
    <p:extLst>
      <p:ext uri="{BB962C8B-B14F-4D97-AF65-F5344CB8AC3E}">
        <p14:creationId xmlns:p14="http://schemas.microsoft.com/office/powerpoint/2010/main" val="1376701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1" y="0"/>
            <a:ext cx="12200663" cy="6356350"/>
          </a:xfrm>
          <a:prstGeom prst="rect">
            <a:avLst/>
          </a:prstGeom>
          <a:solidFill>
            <a:srgbClr val="EDEDED"/>
          </a:solidFill>
          <a:ln>
            <a:solidFill>
              <a:srgbClr val="EDEDE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lvl1pPr>
              <a:defRPr>
                <a:solidFill>
                  <a:srgbClr val="BA514C"/>
                </a:solidFill>
                <a:latin typeface="Oxygen Bold"/>
                <a:cs typeface="Oxygen Bold"/>
              </a:defRPr>
            </a:lvl1pPr>
          </a:lstStyle>
          <a:p>
            <a:r>
              <a:rPr lang="es-ES" dirty="0" err="1"/>
              <a:t>Click</a:t>
            </a:r>
            <a:r>
              <a:rPr lang="es-ES" dirty="0"/>
              <a:t> </a:t>
            </a:r>
            <a:r>
              <a:rPr lang="es-ES" dirty="0" err="1"/>
              <a:t>to</a:t>
            </a:r>
            <a:r>
              <a:rPr lang="es-ES" dirty="0"/>
              <a:t> </a:t>
            </a:r>
            <a:r>
              <a:rPr lang="es-ES" dirty="0" err="1"/>
              <a:t>edit</a:t>
            </a:r>
            <a:r>
              <a:rPr lang="es-ES" dirty="0"/>
              <a:t> Master </a:t>
            </a:r>
            <a:r>
              <a:rPr lang="es-ES" dirty="0" err="1"/>
              <a:t>title</a:t>
            </a:r>
            <a:r>
              <a:rPr lang="es-ES" dirty="0"/>
              <a:t> </a:t>
            </a:r>
            <a:r>
              <a:rPr lang="es-ES" dirty="0" err="1"/>
              <a:t>style</a:t>
            </a:r>
            <a:endParaRPr lang="en-US" dirty="0"/>
          </a:p>
        </p:txBody>
      </p:sp>
      <p:sp>
        <p:nvSpPr>
          <p:cNvPr id="3" name="Content Placeholder 2"/>
          <p:cNvSpPr>
            <a:spLocks noGrp="1"/>
          </p:cNvSpPr>
          <p:nvPr>
            <p:ph idx="1"/>
          </p:nvPr>
        </p:nvSpPr>
        <p:spPr/>
        <p:txBody>
          <a:bodyPr/>
          <a:lstStyle>
            <a:lvl1pPr>
              <a:defRPr>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s-ES" dirty="0" err="1"/>
              <a:t>Click</a:t>
            </a:r>
            <a:r>
              <a:rPr lang="es-ES" dirty="0"/>
              <a:t> </a:t>
            </a:r>
            <a:r>
              <a:rPr lang="es-ES" dirty="0" err="1"/>
              <a:t>to</a:t>
            </a:r>
            <a:r>
              <a:rPr lang="es-ES" dirty="0"/>
              <a:t> </a:t>
            </a:r>
            <a:r>
              <a:rPr lang="es-ES" dirty="0" err="1"/>
              <a:t>edit</a:t>
            </a:r>
            <a:r>
              <a:rPr lang="es-ES" dirty="0"/>
              <a:t> Master </a:t>
            </a:r>
            <a:r>
              <a:rPr lang="es-ES" dirty="0" err="1"/>
              <a:t>text</a:t>
            </a:r>
            <a:r>
              <a:rPr lang="es-ES" dirty="0"/>
              <a:t> </a:t>
            </a:r>
            <a:r>
              <a:rPr lang="es-ES" dirty="0" err="1"/>
              <a:t>styles</a:t>
            </a:r>
            <a:endParaRPr lang="es-ES" dirty="0"/>
          </a:p>
          <a:p>
            <a:pPr lvl="1"/>
            <a:r>
              <a:rPr lang="es-ES" dirty="0" err="1"/>
              <a:t>Second</a:t>
            </a:r>
            <a:r>
              <a:rPr lang="es-ES" dirty="0"/>
              <a:t> </a:t>
            </a:r>
            <a:r>
              <a:rPr lang="es-ES" dirty="0" err="1"/>
              <a:t>level</a:t>
            </a:r>
            <a:endParaRPr lang="es-ES" dirty="0"/>
          </a:p>
          <a:p>
            <a:pPr lvl="2"/>
            <a:r>
              <a:rPr lang="es-ES" dirty="0" err="1"/>
              <a:t>Third</a:t>
            </a:r>
            <a:r>
              <a:rPr lang="es-ES" dirty="0"/>
              <a:t> </a:t>
            </a:r>
            <a:r>
              <a:rPr lang="es-ES" dirty="0" err="1"/>
              <a:t>level</a:t>
            </a:r>
            <a:endParaRPr lang="es-ES" dirty="0"/>
          </a:p>
          <a:p>
            <a:pPr lvl="3"/>
            <a:r>
              <a:rPr lang="es-ES" dirty="0" err="1"/>
              <a:t>Fourth</a:t>
            </a:r>
            <a:r>
              <a:rPr lang="es-ES" dirty="0"/>
              <a:t> </a:t>
            </a:r>
            <a:r>
              <a:rPr lang="es-ES" dirty="0" err="1"/>
              <a:t>level</a:t>
            </a:r>
            <a:endParaRPr lang="es-ES" dirty="0"/>
          </a:p>
          <a:p>
            <a:pPr lvl="4"/>
            <a:r>
              <a:rPr lang="es-ES" dirty="0" err="1"/>
              <a:t>Fifth</a:t>
            </a:r>
            <a:r>
              <a:rPr lang="es-ES" dirty="0"/>
              <a:t> </a:t>
            </a:r>
            <a:r>
              <a:rPr lang="es-ES" dirty="0" err="1"/>
              <a:t>level</a:t>
            </a:r>
            <a:endParaRPr lang="en-US" dirty="0"/>
          </a:p>
        </p:txBody>
      </p:sp>
      <p:sp>
        <p:nvSpPr>
          <p:cNvPr id="4" name="Date Placeholder 3"/>
          <p:cNvSpPr>
            <a:spLocks noGrp="1"/>
          </p:cNvSpPr>
          <p:nvPr>
            <p:ph type="dt" sz="half" idx="10"/>
          </p:nvPr>
        </p:nvSpPr>
        <p:spPr>
          <a:xfrm>
            <a:off x="838200" y="6442077"/>
            <a:ext cx="2743200" cy="365125"/>
          </a:xfrm>
          <a:prstGeom prst="rect">
            <a:avLst/>
          </a:prstGeom>
        </p:spPr>
        <p:txBody>
          <a:bodyPr/>
          <a:lstStyle/>
          <a:p>
            <a:fld id="{2D774276-7CE7-3E4F-B667-4D374AFBFC4A}" type="datetimeFigureOut">
              <a:rPr lang="en-US" smtClean="0"/>
              <a:t>9/25/2021</a:t>
            </a:fld>
            <a:endParaRPr lang="en-US" dirty="0"/>
          </a:p>
        </p:txBody>
      </p:sp>
      <p:sp>
        <p:nvSpPr>
          <p:cNvPr id="5" name="Footer Placeholder 4"/>
          <p:cNvSpPr>
            <a:spLocks noGrp="1"/>
          </p:cNvSpPr>
          <p:nvPr>
            <p:ph type="ftr" sz="quarter" idx="11"/>
          </p:nvPr>
        </p:nvSpPr>
        <p:spPr>
          <a:xfrm>
            <a:off x="4038600" y="6442077"/>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442077"/>
            <a:ext cx="2743200" cy="365125"/>
          </a:xfrm>
          <a:prstGeom prst="rect">
            <a:avLst/>
          </a:prstGeom>
        </p:spPr>
        <p:txBody>
          <a:bodyPr/>
          <a:lstStyle/>
          <a:p>
            <a:fld id="{260B52CA-236B-274B-B97A-69F2CA9C22B7}" type="slidenum">
              <a:rPr lang="en-US" smtClean="0"/>
              <a:t>‹Nº›</a:t>
            </a:fld>
            <a:endParaRPr lang="en-US" dirty="0"/>
          </a:p>
        </p:txBody>
      </p:sp>
    </p:spTree>
    <p:extLst>
      <p:ext uri="{BB962C8B-B14F-4D97-AF65-F5344CB8AC3E}">
        <p14:creationId xmlns:p14="http://schemas.microsoft.com/office/powerpoint/2010/main" val="1938361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0A687-5328-4B63-9375-3922DC44F573}"/>
              </a:ext>
            </a:extLst>
          </p:cNvPr>
          <p:cNvSpPr/>
          <p:nvPr userDrawn="1"/>
        </p:nvSpPr>
        <p:spPr>
          <a:xfrm>
            <a:off x="-4330" y="0"/>
            <a:ext cx="12200663" cy="6356350"/>
          </a:xfrm>
          <a:prstGeom prst="rect">
            <a:avLst/>
          </a:prstGeom>
          <a:solidFill>
            <a:srgbClr val="EDEDED"/>
          </a:solidFill>
          <a:ln>
            <a:solidFill>
              <a:srgbClr val="EDEDE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lvl1pPr>
              <a:defRPr>
                <a:solidFill>
                  <a:srgbClr val="BA514C"/>
                </a:solidFill>
                <a:latin typeface="Oxygen Bold" panose="02000803000000000000" pitchFamily="2" charset="0"/>
              </a:defRPr>
            </a:lvl1pPr>
          </a:lstStyle>
          <a:p>
            <a:r>
              <a:rPr lang="es-E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lvl1pPr>
              <a:defRPr>
                <a:latin typeface="Helvetica" panose="020B0604020202020204" pitchFamily="34" charset="0"/>
                <a:cs typeface="Helvetica" panose="020B0604020202020204" pitchFamily="34" charset="0"/>
              </a:defRPr>
            </a:lvl1pPr>
            <a:lvl2pPr>
              <a:defRPr>
                <a:latin typeface="Helvetica" panose="020B0604020202020204" pitchFamily="34" charset="0"/>
                <a:cs typeface="Helvetica" panose="020B0604020202020204" pitchFamily="34" charset="0"/>
              </a:defRPr>
            </a:lvl2pPr>
            <a:lvl3pPr>
              <a:defRPr>
                <a:latin typeface="Helvetica" panose="020B0604020202020204" pitchFamily="34" charset="0"/>
                <a:cs typeface="Helvetica" panose="020B0604020202020204" pitchFamily="34" charset="0"/>
              </a:defRPr>
            </a:lvl3pPr>
            <a:lvl4pPr>
              <a:defRPr>
                <a:latin typeface="Helvetica" panose="020B0604020202020204" pitchFamily="34" charset="0"/>
                <a:cs typeface="Helvetica" panose="020B0604020202020204" pitchFamily="34" charset="0"/>
              </a:defRPr>
            </a:lvl4pPr>
            <a:lvl5pPr>
              <a:defRPr>
                <a:latin typeface="Helvetica" panose="020B0604020202020204" pitchFamily="34" charset="0"/>
                <a:cs typeface="Helvetica" panose="020B0604020202020204" pitchFamily="34" charset="0"/>
              </a:defRPr>
            </a:lvl5pPr>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endParaRPr lang="en-US"/>
          </a:p>
        </p:txBody>
      </p:sp>
      <p:sp>
        <p:nvSpPr>
          <p:cNvPr id="4" name="Content Placeholder 3"/>
          <p:cNvSpPr>
            <a:spLocks noGrp="1"/>
          </p:cNvSpPr>
          <p:nvPr>
            <p:ph sz="half" idx="2"/>
          </p:nvPr>
        </p:nvSpPr>
        <p:spPr>
          <a:xfrm>
            <a:off x="6172200" y="1825625"/>
            <a:ext cx="5181600" cy="4351338"/>
          </a:xfrm>
        </p:spPr>
        <p:txBody>
          <a:bodyPr/>
          <a:lstStyle>
            <a:lvl1pPr>
              <a:defRPr>
                <a:latin typeface="Helvetica" panose="020B0604020202020204" pitchFamily="34" charset="0"/>
                <a:cs typeface="Helvetica" panose="020B0604020202020204" pitchFamily="34" charset="0"/>
              </a:defRPr>
            </a:lvl1pPr>
            <a:lvl2pPr>
              <a:defRPr>
                <a:latin typeface="Helvetica" panose="020B0604020202020204" pitchFamily="34" charset="0"/>
                <a:cs typeface="Helvetica" panose="020B0604020202020204" pitchFamily="34" charset="0"/>
              </a:defRPr>
            </a:lvl2pPr>
            <a:lvl3pPr>
              <a:defRPr>
                <a:latin typeface="Helvetica" panose="020B0604020202020204" pitchFamily="34" charset="0"/>
                <a:cs typeface="Helvetica" panose="020B0604020202020204" pitchFamily="34" charset="0"/>
              </a:defRPr>
            </a:lvl3pPr>
            <a:lvl4pPr>
              <a:defRPr>
                <a:latin typeface="Helvetica" panose="020B0604020202020204" pitchFamily="34" charset="0"/>
                <a:cs typeface="Helvetica" panose="020B0604020202020204" pitchFamily="34" charset="0"/>
              </a:defRPr>
            </a:lvl4pPr>
            <a:lvl5pPr>
              <a:defRPr>
                <a:latin typeface="Helvetica" panose="020B0604020202020204" pitchFamily="34" charset="0"/>
                <a:cs typeface="Helvetica" panose="020B0604020202020204" pitchFamily="34" charset="0"/>
              </a:defRPr>
            </a:lvl5pPr>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endParaRPr lang="en-US"/>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2D774276-7CE7-3E4F-B667-4D374AFBFC4A}" type="datetimeFigureOut">
              <a:rPr lang="en-US" smtClean="0"/>
              <a:t>9/25/2021</a:t>
            </a:fld>
            <a:endParaRPr lang="en-US" dirty="0"/>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260B52CA-236B-274B-B97A-69F2CA9C22B7}" type="slidenum">
              <a:rPr lang="en-US" smtClean="0"/>
              <a:t>‹Nº›</a:t>
            </a:fld>
            <a:endParaRPr lang="en-US" dirty="0"/>
          </a:p>
        </p:txBody>
      </p:sp>
    </p:spTree>
    <p:extLst>
      <p:ext uri="{BB962C8B-B14F-4D97-AF65-F5344CB8AC3E}">
        <p14:creationId xmlns:p14="http://schemas.microsoft.com/office/powerpoint/2010/main" val="1297788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n_derecha">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0A687-5328-4B63-9375-3922DC44F573}"/>
              </a:ext>
            </a:extLst>
          </p:cNvPr>
          <p:cNvSpPr/>
          <p:nvPr userDrawn="1"/>
        </p:nvSpPr>
        <p:spPr>
          <a:xfrm>
            <a:off x="-4330" y="0"/>
            <a:ext cx="12200663" cy="6356350"/>
          </a:xfrm>
          <a:prstGeom prst="rect">
            <a:avLst/>
          </a:prstGeom>
          <a:solidFill>
            <a:srgbClr val="EDEDED"/>
          </a:solidFill>
          <a:ln>
            <a:solidFill>
              <a:srgbClr val="EDEDE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365127"/>
            <a:ext cx="7074408" cy="1325563"/>
          </a:xfrm>
        </p:spPr>
        <p:txBody>
          <a:bodyPr/>
          <a:lstStyle>
            <a:lvl1pPr>
              <a:defRPr>
                <a:solidFill>
                  <a:srgbClr val="BA514C"/>
                </a:solidFill>
                <a:latin typeface="Oxygen Bold" panose="02000803000000000000" pitchFamily="2" charset="0"/>
              </a:defRPr>
            </a:lvl1pPr>
          </a:lstStyle>
          <a:p>
            <a:r>
              <a:rPr lang="es-ES"/>
              <a:t>Click to edit Master title style</a:t>
            </a:r>
            <a:endParaRPr lang="en-US"/>
          </a:p>
        </p:txBody>
      </p:sp>
      <p:sp>
        <p:nvSpPr>
          <p:cNvPr id="3" name="Content Placeholder 2"/>
          <p:cNvSpPr>
            <a:spLocks noGrp="1"/>
          </p:cNvSpPr>
          <p:nvPr>
            <p:ph sz="half" idx="1"/>
          </p:nvPr>
        </p:nvSpPr>
        <p:spPr>
          <a:xfrm>
            <a:off x="838200" y="1825625"/>
            <a:ext cx="6879336" cy="4351338"/>
          </a:xfrm>
        </p:spPr>
        <p:txBody>
          <a:bodyPr/>
          <a:lstStyle>
            <a:lvl1pPr>
              <a:defRPr>
                <a:latin typeface="Helvetica" panose="020B0604020202020204" pitchFamily="34" charset="0"/>
                <a:cs typeface="Helvetica" panose="020B0604020202020204" pitchFamily="34" charset="0"/>
              </a:defRPr>
            </a:lvl1pPr>
            <a:lvl2pPr>
              <a:defRPr>
                <a:latin typeface="Helvetica" panose="020B0604020202020204" pitchFamily="34" charset="0"/>
                <a:cs typeface="Helvetica" panose="020B0604020202020204" pitchFamily="34" charset="0"/>
              </a:defRPr>
            </a:lvl2pPr>
            <a:lvl3pPr>
              <a:defRPr>
                <a:latin typeface="Helvetica" panose="020B0604020202020204" pitchFamily="34" charset="0"/>
                <a:cs typeface="Helvetica" panose="020B0604020202020204" pitchFamily="34" charset="0"/>
              </a:defRPr>
            </a:lvl3pPr>
            <a:lvl4pPr>
              <a:defRPr>
                <a:latin typeface="Helvetica" panose="020B0604020202020204" pitchFamily="34" charset="0"/>
                <a:cs typeface="Helvetica" panose="020B0604020202020204" pitchFamily="34" charset="0"/>
              </a:defRPr>
            </a:lvl4pPr>
            <a:lvl5pPr>
              <a:defRPr>
                <a:latin typeface="Helvetica" panose="020B0604020202020204" pitchFamily="34" charset="0"/>
                <a:cs typeface="Helvetica" panose="020B0604020202020204" pitchFamily="34" charset="0"/>
              </a:defRPr>
            </a:lvl5pPr>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endParaRPr lang="en-US"/>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2D774276-7CE7-3E4F-B667-4D374AFBFC4A}" type="datetimeFigureOut">
              <a:rPr lang="en-US" smtClean="0"/>
              <a:t>9/25/2021</a:t>
            </a:fld>
            <a:endParaRPr lang="en-US" dirty="0"/>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260B52CA-236B-274B-B97A-69F2CA9C22B7}" type="slidenum">
              <a:rPr lang="en-US" smtClean="0"/>
              <a:t>‹Nº›</a:t>
            </a:fld>
            <a:endParaRPr lang="en-US" dirty="0"/>
          </a:p>
        </p:txBody>
      </p:sp>
    </p:spTree>
    <p:extLst>
      <p:ext uri="{BB962C8B-B14F-4D97-AF65-F5344CB8AC3E}">
        <p14:creationId xmlns:p14="http://schemas.microsoft.com/office/powerpoint/2010/main" val="488752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DCA22E5-0D51-4AB8-B10A-400D96F78C21}"/>
              </a:ext>
            </a:extLst>
          </p:cNvPr>
          <p:cNvSpPr/>
          <p:nvPr userDrawn="1"/>
        </p:nvSpPr>
        <p:spPr>
          <a:xfrm>
            <a:off x="-4330" y="0"/>
            <a:ext cx="12200663" cy="6356350"/>
          </a:xfrm>
          <a:prstGeom prst="rect">
            <a:avLst/>
          </a:prstGeom>
          <a:solidFill>
            <a:srgbClr val="EDEDED"/>
          </a:solidFill>
          <a:ln>
            <a:solidFill>
              <a:srgbClr val="EDEDE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9788" y="365127"/>
            <a:ext cx="10515600" cy="1325563"/>
          </a:xfrm>
        </p:spPr>
        <p:txBody>
          <a:bodyPr/>
          <a:lstStyle>
            <a:lvl1pPr>
              <a:defRPr>
                <a:solidFill>
                  <a:srgbClr val="BA514C"/>
                </a:solidFill>
                <a:latin typeface="Oxygen Bold" panose="02000803000000000000" pitchFamily="2" charset="0"/>
              </a:defRPr>
            </a:lvl1pPr>
          </a:lstStyle>
          <a:p>
            <a:r>
              <a:rPr lang="es-ES"/>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atin typeface="Helvetica" panose="020B0604020202020204" pitchFamily="34" charset="0"/>
                <a:cs typeface="Helvetica"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s-ES" dirty="0" err="1"/>
              <a:t>Click</a:t>
            </a:r>
            <a:r>
              <a:rPr lang="es-ES" dirty="0"/>
              <a:t> </a:t>
            </a:r>
            <a:r>
              <a:rPr lang="es-ES" dirty="0" err="1"/>
              <a:t>to</a:t>
            </a:r>
            <a:r>
              <a:rPr lang="es-ES" dirty="0"/>
              <a:t> </a:t>
            </a:r>
            <a:r>
              <a:rPr lang="es-ES" dirty="0" err="1"/>
              <a:t>edit</a:t>
            </a:r>
            <a:r>
              <a:rPr lang="es-ES" dirty="0"/>
              <a:t> Master </a:t>
            </a:r>
            <a:r>
              <a:rPr lang="es-ES" dirty="0" err="1"/>
              <a:t>text</a:t>
            </a:r>
            <a:r>
              <a:rPr lang="es-ES" dirty="0"/>
              <a:t> </a:t>
            </a:r>
            <a:r>
              <a:rPr lang="es-ES" dirty="0" err="1"/>
              <a:t>styles</a:t>
            </a:r>
            <a:endParaRPr lang="es-ES" dirty="0"/>
          </a:p>
        </p:txBody>
      </p:sp>
      <p:sp>
        <p:nvSpPr>
          <p:cNvPr id="4" name="Content Placeholder 3"/>
          <p:cNvSpPr>
            <a:spLocks noGrp="1"/>
          </p:cNvSpPr>
          <p:nvPr>
            <p:ph sz="half" idx="2"/>
          </p:nvPr>
        </p:nvSpPr>
        <p:spPr>
          <a:xfrm>
            <a:off x="839789" y="2505075"/>
            <a:ext cx="5157787" cy="3684588"/>
          </a:xfrm>
        </p:spPr>
        <p:txBody>
          <a:bodyPr/>
          <a:lstStyle>
            <a:lvl1pPr>
              <a:defRPr>
                <a:latin typeface="Helvetica" panose="020B0604020202020204" pitchFamily="34" charset="0"/>
                <a:cs typeface="Helvetica" panose="020B0604020202020204" pitchFamily="34" charset="0"/>
              </a:defRPr>
            </a:lvl1pPr>
            <a:lvl2pPr>
              <a:defRPr>
                <a:latin typeface="Helvetica" panose="020B0604020202020204" pitchFamily="34" charset="0"/>
                <a:cs typeface="Helvetica" panose="020B0604020202020204" pitchFamily="34" charset="0"/>
              </a:defRPr>
            </a:lvl2pPr>
            <a:lvl3pPr>
              <a:defRPr>
                <a:latin typeface="Helvetica" panose="020B0604020202020204" pitchFamily="34" charset="0"/>
                <a:cs typeface="Helvetica" panose="020B0604020202020204" pitchFamily="34" charset="0"/>
              </a:defRPr>
            </a:lvl3pPr>
            <a:lvl4pPr>
              <a:defRPr>
                <a:latin typeface="Helvetica" panose="020B0604020202020204" pitchFamily="34" charset="0"/>
                <a:cs typeface="Helvetica" panose="020B0604020202020204" pitchFamily="34" charset="0"/>
              </a:defRPr>
            </a:lvl4pPr>
            <a:lvl5pPr>
              <a:defRPr>
                <a:latin typeface="Helvetica" panose="020B0604020202020204" pitchFamily="34" charset="0"/>
                <a:cs typeface="Helvetica" panose="020B0604020202020204" pitchFamily="34" charset="0"/>
              </a:defRPr>
            </a:lvl5pPr>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endParaRPr lang="en-US"/>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atin typeface="Helvetica" panose="020B0604020202020204" pitchFamily="34" charset="0"/>
                <a:cs typeface="Helvetica"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s-ES"/>
              <a:t>Click to edit Master text styles</a:t>
            </a:r>
          </a:p>
        </p:txBody>
      </p:sp>
      <p:sp>
        <p:nvSpPr>
          <p:cNvPr id="6" name="Content Placeholder 5"/>
          <p:cNvSpPr>
            <a:spLocks noGrp="1"/>
          </p:cNvSpPr>
          <p:nvPr>
            <p:ph sz="quarter" idx="4"/>
          </p:nvPr>
        </p:nvSpPr>
        <p:spPr>
          <a:xfrm>
            <a:off x="6172201" y="2505075"/>
            <a:ext cx="5183188" cy="3684588"/>
          </a:xfrm>
        </p:spPr>
        <p:txBody>
          <a:bodyPr/>
          <a:lstStyle>
            <a:lvl1pPr>
              <a:defRPr>
                <a:latin typeface="Helvetica" panose="020B0604020202020204" pitchFamily="34" charset="0"/>
                <a:cs typeface="Helvetica" panose="020B0604020202020204" pitchFamily="34" charset="0"/>
              </a:defRPr>
            </a:lvl1pPr>
            <a:lvl2pPr>
              <a:defRPr>
                <a:latin typeface="Helvetica" panose="020B0604020202020204" pitchFamily="34" charset="0"/>
                <a:cs typeface="Helvetica" panose="020B0604020202020204" pitchFamily="34" charset="0"/>
              </a:defRPr>
            </a:lvl2pPr>
            <a:lvl3pPr>
              <a:defRPr>
                <a:latin typeface="Helvetica" panose="020B0604020202020204" pitchFamily="34" charset="0"/>
                <a:cs typeface="Helvetica" panose="020B0604020202020204" pitchFamily="34" charset="0"/>
              </a:defRPr>
            </a:lvl3pPr>
            <a:lvl4pPr>
              <a:defRPr>
                <a:latin typeface="Helvetica" panose="020B0604020202020204" pitchFamily="34" charset="0"/>
                <a:cs typeface="Helvetica" panose="020B0604020202020204" pitchFamily="34" charset="0"/>
              </a:defRPr>
            </a:lvl4pPr>
            <a:lvl5pPr>
              <a:defRPr>
                <a:latin typeface="Helvetica" panose="020B0604020202020204" pitchFamily="34" charset="0"/>
                <a:cs typeface="Helvetica" panose="020B0604020202020204" pitchFamily="34" charset="0"/>
              </a:defRPr>
            </a:lvl5pPr>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endParaRPr lang="en-US"/>
          </a:p>
        </p:txBody>
      </p:sp>
      <p:sp>
        <p:nvSpPr>
          <p:cNvPr id="7" name="Date Placeholder 6"/>
          <p:cNvSpPr>
            <a:spLocks noGrp="1"/>
          </p:cNvSpPr>
          <p:nvPr>
            <p:ph type="dt" sz="half" idx="10"/>
          </p:nvPr>
        </p:nvSpPr>
        <p:spPr>
          <a:xfrm>
            <a:off x="838200" y="6356352"/>
            <a:ext cx="2743200" cy="365125"/>
          </a:xfrm>
          <a:prstGeom prst="rect">
            <a:avLst/>
          </a:prstGeom>
        </p:spPr>
        <p:txBody>
          <a:bodyPr/>
          <a:lstStyle/>
          <a:p>
            <a:fld id="{2D774276-7CE7-3E4F-B667-4D374AFBFC4A}" type="datetimeFigureOut">
              <a:rPr lang="en-US" smtClean="0"/>
              <a:t>9/25/2021</a:t>
            </a:fld>
            <a:endParaRPr lang="en-US" dirty="0"/>
          </a:p>
        </p:txBody>
      </p:sp>
      <p:sp>
        <p:nvSpPr>
          <p:cNvPr id="8" name="Footer Placeholder 7"/>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610600" y="6356352"/>
            <a:ext cx="2743200" cy="365125"/>
          </a:xfrm>
          <a:prstGeom prst="rect">
            <a:avLst/>
          </a:prstGeom>
        </p:spPr>
        <p:txBody>
          <a:bodyPr/>
          <a:lstStyle/>
          <a:p>
            <a:fld id="{260B52CA-236B-274B-B97A-69F2CA9C22B7}" type="slidenum">
              <a:rPr lang="en-US" smtClean="0"/>
              <a:t>‹Nº›</a:t>
            </a:fld>
            <a:endParaRPr lang="en-US" dirty="0"/>
          </a:p>
        </p:txBody>
      </p:sp>
    </p:spTree>
    <p:extLst>
      <p:ext uri="{BB962C8B-B14F-4D97-AF65-F5344CB8AC3E}">
        <p14:creationId xmlns:p14="http://schemas.microsoft.com/office/powerpoint/2010/main" val="2085518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1" y="0"/>
            <a:ext cx="12200663" cy="6356350"/>
          </a:xfrm>
          <a:prstGeom prst="rect">
            <a:avLst/>
          </a:prstGeom>
          <a:solidFill>
            <a:srgbClr val="EDEDED"/>
          </a:solidFill>
          <a:ln>
            <a:solidFill>
              <a:srgbClr val="EDEDE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lvl1pPr>
              <a:defRPr>
                <a:solidFill>
                  <a:srgbClr val="BA514C"/>
                </a:solidFill>
                <a:latin typeface="Oxygen Bold"/>
                <a:cs typeface="Oxygen Bold"/>
              </a:defRPr>
            </a:lvl1pPr>
          </a:lstStyle>
          <a:p>
            <a:r>
              <a:rPr lang="es-ES" dirty="0" err="1"/>
              <a:t>Click</a:t>
            </a:r>
            <a:r>
              <a:rPr lang="es-ES" dirty="0"/>
              <a:t> </a:t>
            </a:r>
            <a:r>
              <a:rPr lang="es-ES" dirty="0" err="1"/>
              <a:t>to</a:t>
            </a:r>
            <a:r>
              <a:rPr lang="es-ES" dirty="0"/>
              <a:t> </a:t>
            </a:r>
            <a:r>
              <a:rPr lang="es-ES" dirty="0" err="1"/>
              <a:t>edit</a:t>
            </a:r>
            <a:r>
              <a:rPr lang="es-ES" dirty="0"/>
              <a:t> Master </a:t>
            </a:r>
            <a:r>
              <a:rPr lang="es-ES" dirty="0" err="1"/>
              <a:t>title</a:t>
            </a:r>
            <a:r>
              <a:rPr lang="es-ES" dirty="0"/>
              <a:t> </a:t>
            </a:r>
            <a:r>
              <a:rPr lang="es-ES" dirty="0" err="1"/>
              <a:t>style</a:t>
            </a:r>
            <a:endParaRPr lang="en-US" dirty="0"/>
          </a:p>
        </p:txBody>
      </p:sp>
      <p:sp>
        <p:nvSpPr>
          <p:cNvPr id="3" name="Date Placeholder 2"/>
          <p:cNvSpPr>
            <a:spLocks noGrp="1"/>
          </p:cNvSpPr>
          <p:nvPr>
            <p:ph type="dt" sz="half" idx="10"/>
          </p:nvPr>
        </p:nvSpPr>
        <p:spPr>
          <a:xfrm>
            <a:off x="838200" y="6356352"/>
            <a:ext cx="2743200" cy="365125"/>
          </a:xfrm>
          <a:prstGeom prst="rect">
            <a:avLst/>
          </a:prstGeom>
        </p:spPr>
        <p:txBody>
          <a:bodyPr/>
          <a:lstStyle/>
          <a:p>
            <a:fld id="{2D774276-7CE7-3E4F-B667-4D374AFBFC4A}" type="datetimeFigureOut">
              <a:rPr lang="en-US" smtClean="0"/>
              <a:t>9/25/2021</a:t>
            </a:fld>
            <a:endParaRPr lang="en-US" dirty="0"/>
          </a:p>
        </p:txBody>
      </p:sp>
      <p:sp>
        <p:nvSpPr>
          <p:cNvPr id="4" name="Footer Placeholder 3"/>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610600" y="6356352"/>
            <a:ext cx="2743200" cy="365125"/>
          </a:xfrm>
          <a:prstGeom prst="rect">
            <a:avLst/>
          </a:prstGeom>
        </p:spPr>
        <p:txBody>
          <a:bodyPr/>
          <a:lstStyle/>
          <a:p>
            <a:fld id="{260B52CA-236B-274B-B97A-69F2CA9C22B7}" type="slidenum">
              <a:rPr lang="en-US" smtClean="0"/>
              <a:t>‹Nº›</a:t>
            </a:fld>
            <a:endParaRPr lang="en-US" dirty="0"/>
          </a:p>
        </p:txBody>
      </p:sp>
    </p:spTree>
    <p:extLst>
      <p:ext uri="{BB962C8B-B14F-4D97-AF65-F5344CB8AC3E}">
        <p14:creationId xmlns:p14="http://schemas.microsoft.com/office/powerpoint/2010/main" val="76032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p>
            <a:fld id="{2D774276-7CE7-3E4F-B667-4D374AFBFC4A}" type="datetimeFigureOut">
              <a:rPr lang="en-US" smtClean="0"/>
              <a:t>9/25/2021</a:t>
            </a:fld>
            <a:endParaRPr lang="en-US" dirty="0"/>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p>
            <a:fld id="{260B52CA-236B-274B-B97A-69F2CA9C22B7}" type="slidenum">
              <a:rPr lang="en-US" smtClean="0"/>
              <a:t>‹Nº›</a:t>
            </a:fld>
            <a:endParaRPr lang="en-US" dirty="0"/>
          </a:p>
        </p:txBody>
      </p:sp>
    </p:spTree>
    <p:extLst>
      <p:ext uri="{BB962C8B-B14F-4D97-AF65-F5344CB8AC3E}">
        <p14:creationId xmlns:p14="http://schemas.microsoft.com/office/powerpoint/2010/main" val="119642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Click to edit Master title style</a:t>
            </a:r>
            <a:endParaRPr lang="en-US"/>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s-E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2D774276-7CE7-3E4F-B667-4D374AFBFC4A}" type="datetimeFigureOut">
              <a:rPr lang="en-US" smtClean="0"/>
              <a:t>9/25/2021</a:t>
            </a:fld>
            <a:endParaRPr lang="en-US" dirty="0"/>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260B52CA-236B-274B-B97A-69F2CA9C22B7}" type="slidenum">
              <a:rPr lang="en-US" smtClean="0"/>
              <a:t>‹Nº›</a:t>
            </a:fld>
            <a:endParaRPr lang="en-US" dirty="0"/>
          </a:p>
        </p:txBody>
      </p:sp>
    </p:spTree>
    <p:extLst>
      <p:ext uri="{BB962C8B-B14F-4D97-AF65-F5344CB8AC3E}">
        <p14:creationId xmlns:p14="http://schemas.microsoft.com/office/powerpoint/2010/main" val="783660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Click to edit Master title style</a:t>
            </a:r>
            <a:endParaRPr lang="en-US"/>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s-E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2D774276-7CE7-3E4F-B667-4D374AFBFC4A}" type="datetimeFigureOut">
              <a:rPr lang="en-US" smtClean="0"/>
              <a:t>9/25/2021</a:t>
            </a:fld>
            <a:endParaRPr lang="en-US" dirty="0"/>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260B52CA-236B-274B-B97A-69F2CA9C22B7}" type="slidenum">
              <a:rPr lang="en-US" smtClean="0"/>
              <a:t>‹Nº›</a:t>
            </a:fld>
            <a:endParaRPr lang="en-US" dirty="0"/>
          </a:p>
        </p:txBody>
      </p:sp>
    </p:spTree>
    <p:extLst>
      <p:ext uri="{BB962C8B-B14F-4D97-AF65-F5344CB8AC3E}">
        <p14:creationId xmlns:p14="http://schemas.microsoft.com/office/powerpoint/2010/main" val="473203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s-E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endParaRPr lang="en-US"/>
          </a:p>
        </p:txBody>
      </p:sp>
      <p:pic>
        <p:nvPicPr>
          <p:cNvPr id="15" name="Imagen 14"/>
          <p:cNvPicPr>
            <a:picLocks noChangeAspect="1"/>
          </p:cNvPicPr>
          <p:nvPr userDrawn="1"/>
        </p:nvPicPr>
        <p:blipFill>
          <a:blip r:embed="rId13"/>
          <a:stretch>
            <a:fillRect/>
          </a:stretch>
        </p:blipFill>
        <p:spPr>
          <a:xfrm>
            <a:off x="0" y="6278830"/>
            <a:ext cx="12205250" cy="579170"/>
          </a:xfrm>
          <a:prstGeom prst="rect">
            <a:avLst/>
          </a:prstGeom>
        </p:spPr>
      </p:pic>
    </p:spTree>
    <p:extLst>
      <p:ext uri="{BB962C8B-B14F-4D97-AF65-F5344CB8AC3E}">
        <p14:creationId xmlns:p14="http://schemas.microsoft.com/office/powerpoint/2010/main" val="1075339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60"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62F6FB03-87A7-457B-AB88-963B60DA079E}"/>
              </a:ext>
            </a:extLst>
          </p:cNvPr>
          <p:cNvPicPr>
            <a:picLocks noChangeAspect="1"/>
          </p:cNvPicPr>
          <p:nvPr/>
        </p:nvPicPr>
        <p:blipFill rotWithShape="1">
          <a:blip r:embed="rId2"/>
          <a:srcRect l="3384" t="12965" r="3598" b="76685"/>
          <a:stretch/>
        </p:blipFill>
        <p:spPr>
          <a:xfrm>
            <a:off x="7023790" y="301820"/>
            <a:ext cx="4820038" cy="2921359"/>
          </a:xfrm>
          <a:prstGeom prst="rect">
            <a:avLst/>
          </a:prstGeom>
        </p:spPr>
      </p:pic>
      <p:sp>
        <p:nvSpPr>
          <p:cNvPr id="2" name="Título 2">
            <a:extLst>
              <a:ext uri="{FF2B5EF4-FFF2-40B4-BE49-F238E27FC236}">
                <a16:creationId xmlns:a16="http://schemas.microsoft.com/office/drawing/2014/main" id="{8E7AEB49-DD82-4BE6-A075-D832B4D0A566}"/>
              </a:ext>
            </a:extLst>
          </p:cNvPr>
          <p:cNvSpPr txBox="1">
            <a:spLocks/>
          </p:cNvSpPr>
          <p:nvPr/>
        </p:nvSpPr>
        <p:spPr>
          <a:xfrm>
            <a:off x="696675" y="301820"/>
            <a:ext cx="10800000" cy="533205"/>
          </a:xfrm>
          <a:prstGeom prst="rect">
            <a:avLst/>
          </a:prstGeom>
        </p:spPr>
        <p:txBody>
          <a:bodyPr vert="horz" lIns="72000" tIns="72000" rIns="72000" bIns="72000" rtlCol="0" anchor="b" anchorCtr="0">
            <a:spAutoFit/>
          </a:bodyPr>
          <a:lstStyle>
            <a:lvl1pPr algn="l" defTabSz="914400" rtl="0" eaLnBrk="1" latinLnBrk="0" hangingPunct="1">
              <a:lnSpc>
                <a:spcPct val="90000"/>
              </a:lnSpc>
              <a:spcBef>
                <a:spcPct val="0"/>
              </a:spcBef>
              <a:buNone/>
              <a:defRPr lang="es-ES" sz="2000" b="1" kern="1200" dirty="0">
                <a:solidFill>
                  <a:srgbClr val="013E77"/>
                </a:solidFill>
                <a:latin typeface="Verdana" panose="020B0604030504040204" pitchFamily="34" charset="0"/>
                <a:ea typeface="Verdana" panose="020B0604030504040204" pitchFamily="34" charset="0"/>
                <a:cs typeface="+mn-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s-ES" sz="2800" dirty="0">
                <a:solidFill>
                  <a:srgbClr val="BA514C"/>
                </a:solidFill>
                <a:latin typeface="Oxygen Bold" panose="02000803000000000000" pitchFamily="2" charset="0"/>
                <a:ea typeface="+mj-ea"/>
                <a:cs typeface="+mj-cs"/>
              </a:rPr>
              <a:t>Fondos Next Generation en España</a:t>
            </a:r>
          </a:p>
        </p:txBody>
      </p:sp>
      <p:sp>
        <p:nvSpPr>
          <p:cNvPr id="3" name="Marcador de contenido 3">
            <a:extLst>
              <a:ext uri="{FF2B5EF4-FFF2-40B4-BE49-F238E27FC236}">
                <a16:creationId xmlns:a16="http://schemas.microsoft.com/office/drawing/2014/main" id="{8F5034EE-4A77-46D4-9F93-867D72FAF61E}"/>
              </a:ext>
            </a:extLst>
          </p:cNvPr>
          <p:cNvSpPr txBox="1">
            <a:spLocks/>
          </p:cNvSpPr>
          <p:nvPr/>
        </p:nvSpPr>
        <p:spPr>
          <a:xfrm>
            <a:off x="7475856" y="5402233"/>
            <a:ext cx="3915903" cy="584775"/>
          </a:xfrm>
          <a:prstGeom prst="rect">
            <a:avLst/>
          </a:prstGeom>
        </p:spPr>
        <p:txBody>
          <a:bodyPr/>
          <a:lstStyle>
            <a:lvl1pPr marL="228594" indent="-228594" algn="l" defTabSz="914377"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s-ES" sz="1400" dirty="0">
                <a:latin typeface="Helvetica" panose="020B0604020202020204" pitchFamily="34" charset="0"/>
                <a:cs typeface="Helvetica" panose="020B0604020202020204" pitchFamily="34" charset="0"/>
              </a:rPr>
              <a:t>España es el </a:t>
            </a:r>
            <a:r>
              <a:rPr lang="es-ES" sz="1400" b="1" dirty="0">
                <a:latin typeface="Helvetica" panose="020B0604020202020204" pitchFamily="34" charset="0"/>
                <a:cs typeface="Helvetica" panose="020B0604020202020204" pitchFamily="34" charset="0"/>
              </a:rPr>
              <a:t>primer país de la UE </a:t>
            </a:r>
            <a:r>
              <a:rPr lang="es-ES" sz="1400" dirty="0">
                <a:latin typeface="Helvetica" panose="020B0604020202020204" pitchFamily="34" charset="0"/>
                <a:cs typeface="Helvetica" panose="020B0604020202020204" pitchFamily="34" charset="0"/>
              </a:rPr>
              <a:t>con mayor dotación de Fondos de Recuperación</a:t>
            </a:r>
            <a:endParaRPr lang="en-US" sz="1400" dirty="0">
              <a:latin typeface="Helvetica" panose="020B0604020202020204" pitchFamily="34" charset="0"/>
              <a:cs typeface="Helvetica" panose="020B0604020202020204" pitchFamily="34" charset="0"/>
            </a:endParaRPr>
          </a:p>
        </p:txBody>
      </p:sp>
      <p:pic>
        <p:nvPicPr>
          <p:cNvPr id="5" name="Imagen 4">
            <a:extLst>
              <a:ext uri="{FF2B5EF4-FFF2-40B4-BE49-F238E27FC236}">
                <a16:creationId xmlns:a16="http://schemas.microsoft.com/office/drawing/2014/main" id="{9C001435-F4CF-4A5A-A9D0-6347E9F13F68}"/>
              </a:ext>
            </a:extLst>
          </p:cNvPr>
          <p:cNvPicPr>
            <a:picLocks noChangeAspect="1"/>
          </p:cNvPicPr>
          <p:nvPr/>
        </p:nvPicPr>
        <p:blipFill>
          <a:blip r:embed="rId3"/>
          <a:stretch>
            <a:fillRect/>
          </a:stretch>
        </p:blipFill>
        <p:spPr>
          <a:xfrm>
            <a:off x="7643765" y="3322941"/>
            <a:ext cx="3580087" cy="1931186"/>
          </a:xfrm>
          <a:prstGeom prst="rect">
            <a:avLst/>
          </a:prstGeom>
        </p:spPr>
      </p:pic>
      <p:sp>
        <p:nvSpPr>
          <p:cNvPr id="6" name="Marcador de contenido 3">
            <a:extLst>
              <a:ext uri="{FF2B5EF4-FFF2-40B4-BE49-F238E27FC236}">
                <a16:creationId xmlns:a16="http://schemas.microsoft.com/office/drawing/2014/main" id="{F687A338-0D58-48B0-BF3E-762DA1C91AA0}"/>
              </a:ext>
            </a:extLst>
          </p:cNvPr>
          <p:cNvSpPr txBox="1">
            <a:spLocks/>
          </p:cNvSpPr>
          <p:nvPr/>
        </p:nvSpPr>
        <p:spPr>
          <a:xfrm>
            <a:off x="657264" y="1230326"/>
            <a:ext cx="5562182" cy="1384995"/>
          </a:xfrm>
          <a:prstGeom prst="rect">
            <a:avLst/>
          </a:prstGeom>
          <a:noFill/>
        </p:spPr>
        <p:txBody>
          <a:bodyPr vert="horz" wrap="square" lIns="91440" tIns="45720" rIns="91440" bIns="45720" rtlCol="0">
            <a:spAutoFit/>
          </a:bodyPr>
          <a:lstStyle>
            <a:lvl1pPr marL="0" indent="0" algn="l" defTabSz="914400" rtl="0" eaLnBrk="1" latinLnBrk="0" hangingPunct="1">
              <a:lnSpc>
                <a:spcPct val="100000"/>
              </a:lnSpc>
              <a:spcBef>
                <a:spcPts val="600"/>
              </a:spcBef>
              <a:spcAft>
                <a:spcPts val="600"/>
              </a:spcAft>
              <a:buClr>
                <a:schemeClr val="accent1"/>
              </a:buClr>
              <a:buFont typeface="Arial" panose="020B0604020202020204" pitchFamily="34" charset="0"/>
              <a:buNone/>
              <a:defRPr sz="1600" kern="1200">
                <a:solidFill>
                  <a:schemeClr val="tx1"/>
                </a:solidFill>
                <a:latin typeface="+mn-lt"/>
                <a:ea typeface="+mn-ea"/>
                <a:cs typeface="+mn-cs"/>
              </a:defRPr>
            </a:lvl1pPr>
            <a:lvl2pPr marL="180000" indent="-180000" algn="l" defTabSz="914400" rtl="0" eaLnBrk="1" latinLnBrk="0" hangingPunct="1">
              <a:lnSpc>
                <a:spcPct val="90000"/>
              </a:lnSpc>
              <a:spcBef>
                <a:spcPts val="600"/>
              </a:spcBef>
              <a:spcAft>
                <a:spcPts val="600"/>
              </a:spcAft>
              <a:buClr>
                <a:schemeClr val="accent1"/>
              </a:buClr>
              <a:buFont typeface="Wingdings" panose="05000000000000000000" pitchFamily="2" charset="2"/>
              <a:buChar char="§"/>
              <a:defRPr sz="1600" kern="1200">
                <a:solidFill>
                  <a:schemeClr val="tx1"/>
                </a:solidFill>
                <a:latin typeface="+mn-lt"/>
                <a:ea typeface="+mn-ea"/>
                <a:cs typeface="+mn-cs"/>
              </a:defRPr>
            </a:lvl2pPr>
            <a:lvl3pPr marL="360000" indent="-180000" algn="l" defTabSz="914400" rtl="0" eaLnBrk="1" latinLnBrk="0" hangingPunct="1">
              <a:lnSpc>
                <a:spcPct val="90000"/>
              </a:lnSpc>
              <a:spcBef>
                <a:spcPts val="600"/>
              </a:spcBef>
              <a:spcAft>
                <a:spcPts val="600"/>
              </a:spcAft>
              <a:buClr>
                <a:schemeClr val="accent1"/>
              </a:buClr>
              <a:buFont typeface="Wingdings" panose="05000000000000000000" pitchFamily="2" charset="2"/>
              <a:buChar char="§"/>
              <a:defRPr sz="1400" kern="1200">
                <a:solidFill>
                  <a:schemeClr val="tx1"/>
                </a:solidFill>
                <a:latin typeface="+mn-lt"/>
                <a:ea typeface="+mn-ea"/>
                <a:cs typeface="+mn-cs"/>
              </a:defRPr>
            </a:lvl3pPr>
            <a:lvl4pPr marL="540000" indent="-180000" algn="l" defTabSz="914400" rtl="0" eaLnBrk="1" latinLnBrk="0" hangingPunct="1">
              <a:lnSpc>
                <a:spcPct val="90000"/>
              </a:lnSpc>
              <a:spcBef>
                <a:spcPts val="600"/>
              </a:spcBef>
              <a:spcAft>
                <a:spcPts val="600"/>
              </a:spcAft>
              <a:buClr>
                <a:schemeClr val="accent1"/>
              </a:buClr>
              <a:buFont typeface="Wingdings" panose="05000000000000000000" pitchFamily="2" charset="2"/>
              <a:buChar char="§"/>
              <a:defRPr sz="1200" kern="1200">
                <a:solidFill>
                  <a:schemeClr val="tx1"/>
                </a:solidFill>
                <a:latin typeface="+mn-lt"/>
                <a:ea typeface="+mn-ea"/>
                <a:cs typeface="+mn-cs"/>
              </a:defRPr>
            </a:lvl4pPr>
            <a:lvl5pPr marL="720000" indent="-180000" algn="l" defTabSz="914400" rtl="0" eaLnBrk="1" latinLnBrk="0" hangingPunct="1">
              <a:lnSpc>
                <a:spcPct val="90000"/>
              </a:lnSpc>
              <a:spcBef>
                <a:spcPts val="600"/>
              </a:spcBef>
              <a:spcAft>
                <a:spcPts val="600"/>
              </a:spcAft>
              <a:buClr>
                <a:schemeClr val="accent1"/>
              </a:buClr>
              <a:buFont typeface="Wingdings" panose="05000000000000000000" pitchFamily="2" charset="2"/>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b="1" dirty="0">
                <a:latin typeface="Helvetica" panose="020B0604020202020204" pitchFamily="34" charset="0"/>
                <a:cs typeface="Helvetica" panose="020B0604020202020204" pitchFamily="34" charset="0"/>
              </a:rPr>
              <a:t>Next Generation UE </a:t>
            </a:r>
            <a:r>
              <a:rPr lang="es-ES" dirty="0">
                <a:latin typeface="Helvetica" panose="020B0604020202020204" pitchFamily="34" charset="0"/>
                <a:cs typeface="Helvetica" panose="020B0604020202020204" pitchFamily="34" charset="0"/>
              </a:rPr>
              <a:t>(transferencias directas)</a:t>
            </a:r>
          </a:p>
          <a:p>
            <a:pPr marL="285750" indent="-285750">
              <a:buClr>
                <a:schemeClr val="tx1"/>
              </a:buClr>
              <a:buFont typeface="Arial" panose="020B0604020202020204" pitchFamily="34" charset="0"/>
              <a:buChar char="•"/>
            </a:pPr>
            <a:r>
              <a:rPr lang="es-ES" dirty="0">
                <a:latin typeface="Helvetica" panose="020B0604020202020204" pitchFamily="34" charset="0"/>
                <a:cs typeface="Helvetica" panose="020B0604020202020204" pitchFamily="34" charset="0"/>
              </a:rPr>
              <a:t>React UE: 12,436 millones de € (CCCAA)</a:t>
            </a:r>
          </a:p>
          <a:p>
            <a:pPr marL="285750" indent="-285750">
              <a:buClr>
                <a:schemeClr val="tx1"/>
              </a:buClr>
              <a:buFont typeface="Arial" panose="020B0604020202020204" pitchFamily="34" charset="0"/>
              <a:buChar char="•"/>
            </a:pPr>
            <a:r>
              <a:rPr lang="es-ES" dirty="0">
                <a:latin typeface="Helvetica" panose="020B0604020202020204" pitchFamily="34" charset="0"/>
                <a:cs typeface="Helvetica" panose="020B0604020202020204" pitchFamily="34" charset="0"/>
              </a:rPr>
              <a:t>Mecanismo de Recuperación y Resiliencia (MRR): 70.000 millones de € </a:t>
            </a:r>
            <a:endParaRPr lang="en-US" dirty="0">
              <a:latin typeface="Helvetica" panose="020B0604020202020204" pitchFamily="34" charset="0"/>
              <a:cs typeface="Helvetica" panose="020B0604020202020204" pitchFamily="34" charset="0"/>
            </a:endParaRPr>
          </a:p>
        </p:txBody>
      </p:sp>
      <p:pic>
        <p:nvPicPr>
          <p:cNvPr id="8" name="Imagen 7">
            <a:extLst>
              <a:ext uri="{FF2B5EF4-FFF2-40B4-BE49-F238E27FC236}">
                <a16:creationId xmlns:a16="http://schemas.microsoft.com/office/drawing/2014/main" id="{7B6C1E91-1A09-4DA0-8BFD-F3FF9E57B0F9}"/>
              </a:ext>
            </a:extLst>
          </p:cNvPr>
          <p:cNvPicPr>
            <a:picLocks noChangeAspect="1"/>
          </p:cNvPicPr>
          <p:nvPr/>
        </p:nvPicPr>
        <p:blipFill rotWithShape="1">
          <a:blip r:embed="rId4"/>
          <a:srcRect t="38093" b="39023"/>
          <a:stretch/>
        </p:blipFill>
        <p:spPr>
          <a:xfrm>
            <a:off x="746560" y="2779929"/>
            <a:ext cx="5002288" cy="3207079"/>
          </a:xfrm>
          <a:prstGeom prst="rect">
            <a:avLst/>
          </a:prstGeom>
        </p:spPr>
      </p:pic>
    </p:spTree>
    <p:extLst>
      <p:ext uri="{BB962C8B-B14F-4D97-AF65-F5344CB8AC3E}">
        <p14:creationId xmlns:p14="http://schemas.microsoft.com/office/powerpoint/2010/main" val="32566971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3" y="0"/>
            <a:ext cx="12026011" cy="1325563"/>
          </a:xfrm>
        </p:spPr>
        <p:txBody>
          <a:bodyPr>
            <a:normAutofit/>
          </a:bodyPr>
          <a:lstStyle/>
          <a:p>
            <a:r>
              <a:rPr lang="es-ES" sz="2800" dirty="0"/>
              <a:t>COMPONENTE 22. </a:t>
            </a:r>
            <a:r>
              <a:rPr lang="es-ES" sz="2800" cap="small" dirty="0"/>
              <a:t>Plan de choque para la Economía de los Cuidados y Refuerzo de las políticas de igualdad e inclusión.</a:t>
            </a:r>
            <a:endParaRPr lang="es-ES" sz="2800" dirty="0"/>
          </a:p>
        </p:txBody>
      </p:sp>
      <p:grpSp>
        <p:nvGrpSpPr>
          <p:cNvPr id="12" name="Grupo 11">
            <a:extLst>
              <a:ext uri="{FF2B5EF4-FFF2-40B4-BE49-F238E27FC236}">
                <a16:creationId xmlns:a16="http://schemas.microsoft.com/office/drawing/2014/main" id="{582354B4-8810-4F6C-AB64-2106006A846E}"/>
              </a:ext>
            </a:extLst>
          </p:cNvPr>
          <p:cNvGrpSpPr/>
          <p:nvPr/>
        </p:nvGrpSpPr>
        <p:grpSpPr>
          <a:xfrm>
            <a:off x="10115551" y="1325564"/>
            <a:ext cx="1852930" cy="2203070"/>
            <a:chOff x="8691937" y="1474904"/>
            <a:chExt cx="3500063" cy="4237724"/>
          </a:xfrm>
        </p:grpSpPr>
        <p:sp>
          <p:nvSpPr>
            <p:cNvPr id="17" name="Rectángulo 16">
              <a:extLst>
                <a:ext uri="{FF2B5EF4-FFF2-40B4-BE49-F238E27FC236}">
                  <a16:creationId xmlns:a16="http://schemas.microsoft.com/office/drawing/2014/main" id="{31B39310-AD0C-46D3-B952-F4C2E119228D}"/>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Rectángulo 20">
              <a:extLst>
                <a:ext uri="{FF2B5EF4-FFF2-40B4-BE49-F238E27FC236}">
                  <a16:creationId xmlns:a16="http://schemas.microsoft.com/office/drawing/2014/main" id="{A69D9527-3E54-4BBF-9F72-433AF6A25354}"/>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sp>
        <p:nvSpPr>
          <p:cNvPr id="10" name="Content Placeholder 2">
            <a:extLst>
              <a:ext uri="{FF2B5EF4-FFF2-40B4-BE49-F238E27FC236}">
                <a16:creationId xmlns:a16="http://schemas.microsoft.com/office/drawing/2014/main" id="{32535B99-126C-465C-A3B9-24D1DA717305}"/>
              </a:ext>
            </a:extLst>
          </p:cNvPr>
          <p:cNvSpPr>
            <a:spLocks noGrp="1"/>
          </p:cNvSpPr>
          <p:nvPr>
            <p:ph sz="half" idx="1"/>
          </p:nvPr>
        </p:nvSpPr>
        <p:spPr>
          <a:xfrm>
            <a:off x="361371" y="1267268"/>
            <a:ext cx="9643763" cy="4695093"/>
          </a:xfrm>
        </p:spPr>
        <p:txBody>
          <a:bodyPr vert="horz" lIns="91440" tIns="45720" rIns="91440" bIns="45720" rtlCol="0">
            <a:noAutofit/>
          </a:bodyPr>
          <a:lstStyle/>
          <a:p>
            <a:pPr marL="0" indent="0" defTabSz="914400">
              <a:spcBef>
                <a:spcPts val="1200"/>
              </a:spcBef>
              <a:buClr>
                <a:srgbClr val="BA514C"/>
              </a:buClr>
              <a:buNone/>
            </a:pPr>
            <a:r>
              <a:rPr lang="es-ES" sz="1600" i="1" dirty="0">
                <a:solidFill>
                  <a:srgbClr val="BA514C"/>
                </a:solidFill>
              </a:rPr>
              <a:t>Detalle de las inversiones y actuaciones</a:t>
            </a:r>
          </a:p>
          <a:p>
            <a:pPr marL="0" indent="0" algn="just" defTabSz="914400">
              <a:spcBef>
                <a:spcPts val="1200"/>
              </a:spcBef>
              <a:buClr>
                <a:srgbClr val="BA514C"/>
              </a:buClr>
              <a:buNone/>
            </a:pPr>
            <a:r>
              <a:rPr lang="es-ES" sz="1600" u="sng" dirty="0">
                <a:solidFill>
                  <a:srgbClr val="BA514C"/>
                </a:solidFill>
              </a:rPr>
              <a:t>Plan España País Accesible</a:t>
            </a:r>
          </a:p>
          <a:p>
            <a:pPr algn="just">
              <a:lnSpc>
                <a:spcPct val="100000"/>
              </a:lnSpc>
              <a:spcBef>
                <a:spcPts val="1200"/>
              </a:spcBef>
              <a:buFont typeface="Arial" panose="020B0604020202020204" pitchFamily="34" charset="0"/>
              <a:buChar char="•"/>
            </a:pPr>
            <a:r>
              <a:rPr lang="es-ES" sz="1500" dirty="0">
                <a:solidFill>
                  <a:srgbClr val="343536"/>
                </a:solidFill>
              </a:rPr>
              <a:t>Inversión centrada en diversas posibles inversiones para mejorar la accesibilidad desde una perspectiva integral, entre las que destacan las siguientes (aprox. 5 M€ por CA):</a:t>
            </a:r>
          </a:p>
          <a:p>
            <a:pPr lvl="1" algn="just">
              <a:lnSpc>
                <a:spcPct val="100000"/>
              </a:lnSpc>
              <a:spcBef>
                <a:spcPts val="1200"/>
              </a:spcBef>
              <a:buFont typeface="Arial" panose="020B0604020202020204" pitchFamily="34" charset="0"/>
              <a:buChar char="•"/>
            </a:pPr>
            <a:r>
              <a:rPr lang="es-ES" sz="1300" dirty="0">
                <a:solidFill>
                  <a:srgbClr val="343536"/>
                </a:solidFill>
              </a:rPr>
              <a:t>Accesibilidad física y sensorial en Centros Educativos.</a:t>
            </a:r>
          </a:p>
          <a:p>
            <a:pPr lvl="1" algn="just">
              <a:lnSpc>
                <a:spcPct val="100000"/>
              </a:lnSpc>
              <a:spcBef>
                <a:spcPts val="1200"/>
              </a:spcBef>
              <a:buFont typeface="Arial" panose="020B0604020202020204" pitchFamily="34" charset="0"/>
              <a:buChar char="•"/>
            </a:pPr>
            <a:r>
              <a:rPr lang="es-ES" sz="1300" dirty="0">
                <a:solidFill>
                  <a:srgbClr val="343536"/>
                </a:solidFill>
              </a:rPr>
              <a:t>2I+D+i en el campo de la accesibilidad, centrándose esta inversión en proyectos de investigación a través de un nuevo Centro Estatal de Accesibilidad Cognitiva, en colaboración con el CDTI. El cálculo de estos proyectos toma como referencia los costes de proyectos de innovación impulsados por Universidades, la Fundación ONCE o el CEAPAT.</a:t>
            </a:r>
          </a:p>
          <a:p>
            <a:pPr algn="just">
              <a:lnSpc>
                <a:spcPct val="100000"/>
              </a:lnSpc>
              <a:spcBef>
                <a:spcPts val="1200"/>
              </a:spcBef>
              <a:buFont typeface="Arial" panose="020B0604020202020204" pitchFamily="34" charset="0"/>
              <a:buChar char="•"/>
            </a:pPr>
            <a:r>
              <a:rPr lang="es-ES" sz="1500" dirty="0">
                <a:solidFill>
                  <a:srgbClr val="343536"/>
                </a:solidFill>
              </a:rPr>
              <a:t>Implementación de la inversión: el fondo se distribuiría según competencias en la Administración.</a:t>
            </a:r>
          </a:p>
          <a:p>
            <a:pPr algn="just">
              <a:lnSpc>
                <a:spcPct val="100000"/>
              </a:lnSpc>
              <a:spcBef>
                <a:spcPts val="1200"/>
              </a:spcBef>
              <a:buFont typeface="Arial" panose="020B0604020202020204" pitchFamily="34" charset="0"/>
              <a:buChar char="•"/>
            </a:pPr>
            <a:r>
              <a:rPr lang="es-ES" sz="1500" dirty="0">
                <a:solidFill>
                  <a:srgbClr val="343536"/>
                </a:solidFill>
              </a:rPr>
              <a:t>Admón. ejecutora: Ministerio de Derechos Sociales y Agenda 2030, CCAA y Entidades Locales.</a:t>
            </a:r>
          </a:p>
          <a:p>
            <a:pPr algn="just">
              <a:lnSpc>
                <a:spcPct val="100000"/>
              </a:lnSpc>
              <a:spcBef>
                <a:spcPts val="1200"/>
              </a:spcBef>
              <a:buFont typeface="Arial" panose="020B0604020202020204" pitchFamily="34" charset="0"/>
              <a:buChar char="•"/>
            </a:pPr>
            <a:r>
              <a:rPr lang="es-ES" sz="1500" dirty="0">
                <a:solidFill>
                  <a:srgbClr val="343536"/>
                </a:solidFill>
              </a:rPr>
              <a:t>Tamaño de la inversión: </a:t>
            </a:r>
            <a:r>
              <a:rPr lang="es-ES" sz="1500" b="1" dirty="0">
                <a:solidFill>
                  <a:srgbClr val="343536"/>
                </a:solidFill>
              </a:rPr>
              <a:t>197.600.000 €</a:t>
            </a:r>
            <a:r>
              <a:rPr lang="es-ES" sz="1500" dirty="0">
                <a:solidFill>
                  <a:srgbClr val="343536"/>
                </a:solidFill>
              </a:rPr>
              <a:t>. Desglose: 81,2 M€ (2021), 58,8 M€ (2022), 57,7 M€ (2023) </a:t>
            </a:r>
          </a:p>
        </p:txBody>
      </p:sp>
      <p:pic>
        <p:nvPicPr>
          <p:cNvPr id="8" name="Imagen 7">
            <a:extLst>
              <a:ext uri="{FF2B5EF4-FFF2-40B4-BE49-F238E27FC236}">
                <a16:creationId xmlns:a16="http://schemas.microsoft.com/office/drawing/2014/main" id="{4A264B11-3474-4F9D-B720-4E1D44121B36}"/>
              </a:ext>
            </a:extLst>
          </p:cNvPr>
          <p:cNvPicPr>
            <a:picLocks noChangeAspect="1"/>
          </p:cNvPicPr>
          <p:nvPr/>
        </p:nvPicPr>
        <p:blipFill>
          <a:blip r:embed="rId2"/>
          <a:stretch>
            <a:fillRect/>
          </a:stretch>
        </p:blipFill>
        <p:spPr>
          <a:xfrm>
            <a:off x="10224939" y="1435263"/>
            <a:ext cx="1453642" cy="1918572"/>
          </a:xfrm>
          <a:prstGeom prst="rect">
            <a:avLst/>
          </a:prstGeom>
        </p:spPr>
      </p:pic>
    </p:spTree>
    <p:extLst>
      <p:ext uri="{BB962C8B-B14F-4D97-AF65-F5344CB8AC3E}">
        <p14:creationId xmlns:p14="http://schemas.microsoft.com/office/powerpoint/2010/main" val="1689777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3" y="0"/>
            <a:ext cx="12026011" cy="1325563"/>
          </a:xfrm>
        </p:spPr>
        <p:txBody>
          <a:bodyPr>
            <a:normAutofit/>
          </a:bodyPr>
          <a:lstStyle/>
          <a:p>
            <a:r>
              <a:rPr lang="es-ES" sz="2800" dirty="0"/>
              <a:t>COMPONENTE 22. </a:t>
            </a:r>
            <a:r>
              <a:rPr lang="es-ES" sz="2800" cap="small" dirty="0"/>
              <a:t>Plan de choque para la Economía de los Cuidados y Refuerzo de las políticas de igualdad e inclusión.</a:t>
            </a:r>
            <a:endParaRPr lang="es-ES" sz="2800" dirty="0"/>
          </a:p>
        </p:txBody>
      </p:sp>
      <p:grpSp>
        <p:nvGrpSpPr>
          <p:cNvPr id="12" name="Grupo 11">
            <a:extLst>
              <a:ext uri="{FF2B5EF4-FFF2-40B4-BE49-F238E27FC236}">
                <a16:creationId xmlns:a16="http://schemas.microsoft.com/office/drawing/2014/main" id="{582354B4-8810-4F6C-AB64-2106006A846E}"/>
              </a:ext>
            </a:extLst>
          </p:cNvPr>
          <p:cNvGrpSpPr/>
          <p:nvPr/>
        </p:nvGrpSpPr>
        <p:grpSpPr>
          <a:xfrm>
            <a:off x="10115551" y="1325564"/>
            <a:ext cx="1852930" cy="2203070"/>
            <a:chOff x="8691937" y="1474904"/>
            <a:chExt cx="3500063" cy="4237724"/>
          </a:xfrm>
        </p:grpSpPr>
        <p:sp>
          <p:nvSpPr>
            <p:cNvPr id="17" name="Rectángulo 16">
              <a:extLst>
                <a:ext uri="{FF2B5EF4-FFF2-40B4-BE49-F238E27FC236}">
                  <a16:creationId xmlns:a16="http://schemas.microsoft.com/office/drawing/2014/main" id="{31B39310-AD0C-46D3-B952-F4C2E119228D}"/>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Rectángulo 20">
              <a:extLst>
                <a:ext uri="{FF2B5EF4-FFF2-40B4-BE49-F238E27FC236}">
                  <a16:creationId xmlns:a16="http://schemas.microsoft.com/office/drawing/2014/main" id="{A69D9527-3E54-4BBF-9F72-433AF6A25354}"/>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sp>
        <p:nvSpPr>
          <p:cNvPr id="10" name="Content Placeholder 2">
            <a:extLst>
              <a:ext uri="{FF2B5EF4-FFF2-40B4-BE49-F238E27FC236}">
                <a16:creationId xmlns:a16="http://schemas.microsoft.com/office/drawing/2014/main" id="{32535B99-126C-465C-A3B9-24D1DA717305}"/>
              </a:ext>
            </a:extLst>
          </p:cNvPr>
          <p:cNvSpPr>
            <a:spLocks noGrp="1"/>
          </p:cNvSpPr>
          <p:nvPr>
            <p:ph sz="half" idx="1"/>
          </p:nvPr>
        </p:nvSpPr>
        <p:spPr>
          <a:xfrm>
            <a:off x="361371" y="1267268"/>
            <a:ext cx="9643763" cy="4695093"/>
          </a:xfrm>
        </p:spPr>
        <p:txBody>
          <a:bodyPr vert="horz" lIns="91440" tIns="45720" rIns="91440" bIns="45720" rtlCol="0">
            <a:noAutofit/>
          </a:bodyPr>
          <a:lstStyle/>
          <a:p>
            <a:pPr marL="0" indent="0" defTabSz="914400">
              <a:spcBef>
                <a:spcPts val="1200"/>
              </a:spcBef>
              <a:buClr>
                <a:srgbClr val="BA514C"/>
              </a:buClr>
              <a:buNone/>
            </a:pPr>
            <a:r>
              <a:rPr lang="es-ES" sz="1600" i="1" dirty="0">
                <a:solidFill>
                  <a:srgbClr val="BA514C"/>
                </a:solidFill>
              </a:rPr>
              <a:t>Detalle de las inversiones y actuaciones</a:t>
            </a:r>
          </a:p>
          <a:p>
            <a:pPr marL="0" indent="0" algn="just" defTabSz="914400">
              <a:spcBef>
                <a:spcPts val="1200"/>
              </a:spcBef>
              <a:buClr>
                <a:srgbClr val="BA514C"/>
              </a:buClr>
              <a:buNone/>
            </a:pPr>
            <a:r>
              <a:rPr lang="es-ES" sz="1600" u="sng" dirty="0">
                <a:solidFill>
                  <a:srgbClr val="BA514C"/>
                </a:solidFill>
              </a:rPr>
              <a:t>Plan España te protege contra la violencia machista</a:t>
            </a:r>
          </a:p>
          <a:p>
            <a:pPr algn="just">
              <a:lnSpc>
                <a:spcPct val="100000"/>
              </a:lnSpc>
              <a:spcBef>
                <a:spcPts val="1200"/>
              </a:spcBef>
              <a:buFont typeface="Arial" panose="020B0604020202020204" pitchFamily="34" charset="0"/>
              <a:buChar char="•"/>
            </a:pPr>
            <a:r>
              <a:rPr lang="es-ES" sz="1500" dirty="0">
                <a:solidFill>
                  <a:srgbClr val="343536"/>
                </a:solidFill>
              </a:rPr>
              <a:t>Inversión centrada en la ampliación del servicio de atención telefónica y telemática con un nuevo servicio personalizado de orientación sociolaboral y de acompañamiento para víctimas de violencia contra las mujeres. Esto incluye una modernización y ampliación de los dispositivos de atención y protección a las víctimas, debido a la detección de carencias tanto de diseño como de cobertura:</a:t>
            </a:r>
          </a:p>
          <a:p>
            <a:pPr lvl="1" algn="just">
              <a:lnSpc>
                <a:spcPct val="100000"/>
              </a:lnSpc>
              <a:spcBef>
                <a:spcPts val="1200"/>
              </a:spcBef>
              <a:buFont typeface="Arial" panose="020B0604020202020204" pitchFamily="34" charset="0"/>
              <a:buChar char="•"/>
            </a:pPr>
            <a:r>
              <a:rPr lang="es-ES" sz="1300" dirty="0">
                <a:solidFill>
                  <a:srgbClr val="343536"/>
                </a:solidFill>
              </a:rPr>
              <a:t>Mejora integral del servicio de dispositivos de control de las medidas de protección a las mujeres víctimas, con el objetivo de extenderlos a víctimas de las formas de violencia contra las mujeres. Desglose del presupuesto para esta actuación (48.000.000 €): 4,5 M€ de coste actual, 1,2 M€ de mejora y digitalización del servicio, 10,5 M€ para extensión al resto de formas de violencia contra las mujeres; y todos estos costes multiplicados por 3 años.</a:t>
            </a:r>
          </a:p>
          <a:p>
            <a:pPr algn="just">
              <a:lnSpc>
                <a:spcPct val="100000"/>
              </a:lnSpc>
              <a:spcBef>
                <a:spcPts val="1200"/>
              </a:spcBef>
              <a:buFont typeface="Arial" panose="020B0604020202020204" pitchFamily="34" charset="0"/>
              <a:buChar char="•"/>
            </a:pPr>
            <a:r>
              <a:rPr lang="es-ES" sz="1500" dirty="0">
                <a:solidFill>
                  <a:srgbClr val="343536"/>
                </a:solidFill>
              </a:rPr>
              <a:t>Implementación de la inversión: licitación de los sistemas de seguimiento por medios telemáticos de las medidas y penas de alejamiento en materia de violencia de género.</a:t>
            </a:r>
          </a:p>
          <a:p>
            <a:pPr algn="just">
              <a:lnSpc>
                <a:spcPct val="100000"/>
              </a:lnSpc>
              <a:spcBef>
                <a:spcPts val="1200"/>
              </a:spcBef>
              <a:buFont typeface="Arial" panose="020B0604020202020204" pitchFamily="34" charset="0"/>
              <a:buChar char="•"/>
            </a:pPr>
            <a:r>
              <a:rPr lang="es-ES" sz="1500" dirty="0">
                <a:solidFill>
                  <a:srgbClr val="343536"/>
                </a:solidFill>
              </a:rPr>
              <a:t>Admón. ejecutora: AAPP en sus distintos niveles.</a:t>
            </a:r>
          </a:p>
          <a:p>
            <a:pPr algn="just">
              <a:lnSpc>
                <a:spcPct val="100000"/>
              </a:lnSpc>
              <a:spcBef>
                <a:spcPts val="1200"/>
              </a:spcBef>
              <a:buFont typeface="Arial" panose="020B0604020202020204" pitchFamily="34" charset="0"/>
              <a:buChar char="•"/>
            </a:pPr>
            <a:r>
              <a:rPr lang="es-ES" sz="1500" dirty="0">
                <a:solidFill>
                  <a:srgbClr val="343536"/>
                </a:solidFill>
              </a:rPr>
              <a:t>Tamaño de la inversión: </a:t>
            </a:r>
            <a:r>
              <a:rPr lang="es-ES" sz="1500" b="1" dirty="0">
                <a:solidFill>
                  <a:srgbClr val="343536"/>
                </a:solidFill>
              </a:rPr>
              <a:t>153.400.000 €</a:t>
            </a:r>
            <a:r>
              <a:rPr lang="es-ES" sz="1500" dirty="0">
                <a:solidFill>
                  <a:srgbClr val="343536"/>
                </a:solidFill>
              </a:rPr>
              <a:t>. Desglose: 48,4 M€ (2021), 71,8 M€ (2022), 33,2 M€ (2023) </a:t>
            </a:r>
          </a:p>
        </p:txBody>
      </p:sp>
      <p:pic>
        <p:nvPicPr>
          <p:cNvPr id="8" name="Imagen 7">
            <a:extLst>
              <a:ext uri="{FF2B5EF4-FFF2-40B4-BE49-F238E27FC236}">
                <a16:creationId xmlns:a16="http://schemas.microsoft.com/office/drawing/2014/main" id="{E2128820-6736-441C-B5A2-F12D16949D77}"/>
              </a:ext>
            </a:extLst>
          </p:cNvPr>
          <p:cNvPicPr>
            <a:picLocks noChangeAspect="1"/>
          </p:cNvPicPr>
          <p:nvPr/>
        </p:nvPicPr>
        <p:blipFill>
          <a:blip r:embed="rId2"/>
          <a:stretch>
            <a:fillRect/>
          </a:stretch>
        </p:blipFill>
        <p:spPr>
          <a:xfrm>
            <a:off x="10224939" y="1435263"/>
            <a:ext cx="1453642" cy="1918572"/>
          </a:xfrm>
          <a:prstGeom prst="rect">
            <a:avLst/>
          </a:prstGeom>
        </p:spPr>
      </p:pic>
    </p:spTree>
    <p:extLst>
      <p:ext uri="{BB962C8B-B14F-4D97-AF65-F5344CB8AC3E}">
        <p14:creationId xmlns:p14="http://schemas.microsoft.com/office/powerpoint/2010/main" val="1229653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3" y="0"/>
            <a:ext cx="12026011" cy="1325563"/>
          </a:xfrm>
        </p:spPr>
        <p:txBody>
          <a:bodyPr>
            <a:normAutofit/>
          </a:bodyPr>
          <a:lstStyle/>
          <a:p>
            <a:r>
              <a:rPr lang="es-ES" sz="2800" dirty="0"/>
              <a:t>COMPONENTE 22. </a:t>
            </a:r>
            <a:r>
              <a:rPr lang="es-ES" sz="2800" cap="small" dirty="0"/>
              <a:t>Plan de choque para la Economía de los Cuidados y Refuerzo de las políticas de igualdad e inclusión.</a:t>
            </a:r>
            <a:endParaRPr lang="es-ES" sz="2800" dirty="0"/>
          </a:p>
        </p:txBody>
      </p:sp>
      <p:grpSp>
        <p:nvGrpSpPr>
          <p:cNvPr id="12" name="Grupo 11">
            <a:extLst>
              <a:ext uri="{FF2B5EF4-FFF2-40B4-BE49-F238E27FC236}">
                <a16:creationId xmlns:a16="http://schemas.microsoft.com/office/drawing/2014/main" id="{582354B4-8810-4F6C-AB64-2106006A846E}"/>
              </a:ext>
            </a:extLst>
          </p:cNvPr>
          <p:cNvGrpSpPr/>
          <p:nvPr/>
        </p:nvGrpSpPr>
        <p:grpSpPr>
          <a:xfrm>
            <a:off x="10115551" y="1325564"/>
            <a:ext cx="1852930" cy="2203070"/>
            <a:chOff x="8691937" y="1474904"/>
            <a:chExt cx="3500063" cy="4237724"/>
          </a:xfrm>
        </p:grpSpPr>
        <p:sp>
          <p:nvSpPr>
            <p:cNvPr id="17" name="Rectángulo 16">
              <a:extLst>
                <a:ext uri="{FF2B5EF4-FFF2-40B4-BE49-F238E27FC236}">
                  <a16:creationId xmlns:a16="http://schemas.microsoft.com/office/drawing/2014/main" id="{31B39310-AD0C-46D3-B952-F4C2E119228D}"/>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Rectángulo 20">
              <a:extLst>
                <a:ext uri="{FF2B5EF4-FFF2-40B4-BE49-F238E27FC236}">
                  <a16:creationId xmlns:a16="http://schemas.microsoft.com/office/drawing/2014/main" id="{A69D9527-3E54-4BBF-9F72-433AF6A25354}"/>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sp>
        <p:nvSpPr>
          <p:cNvPr id="10" name="Content Placeholder 2">
            <a:extLst>
              <a:ext uri="{FF2B5EF4-FFF2-40B4-BE49-F238E27FC236}">
                <a16:creationId xmlns:a16="http://schemas.microsoft.com/office/drawing/2014/main" id="{32535B99-126C-465C-A3B9-24D1DA717305}"/>
              </a:ext>
            </a:extLst>
          </p:cNvPr>
          <p:cNvSpPr>
            <a:spLocks noGrp="1"/>
          </p:cNvSpPr>
          <p:nvPr>
            <p:ph sz="half" idx="1"/>
          </p:nvPr>
        </p:nvSpPr>
        <p:spPr>
          <a:xfrm>
            <a:off x="361371" y="1267268"/>
            <a:ext cx="9643763" cy="4695093"/>
          </a:xfrm>
        </p:spPr>
        <p:txBody>
          <a:bodyPr vert="horz" lIns="91440" tIns="45720" rIns="91440" bIns="45720" rtlCol="0">
            <a:noAutofit/>
          </a:bodyPr>
          <a:lstStyle/>
          <a:p>
            <a:pPr marL="0" indent="0" defTabSz="914400">
              <a:spcBef>
                <a:spcPts val="1200"/>
              </a:spcBef>
              <a:buClr>
                <a:srgbClr val="BA514C"/>
              </a:buClr>
              <a:buNone/>
            </a:pPr>
            <a:r>
              <a:rPr lang="es-ES" sz="1600" i="1" dirty="0">
                <a:solidFill>
                  <a:srgbClr val="BA514C"/>
                </a:solidFill>
              </a:rPr>
              <a:t>Detalle de las inversiones y actuaciones</a:t>
            </a:r>
          </a:p>
          <a:p>
            <a:pPr marL="0" indent="0" algn="just" defTabSz="914400">
              <a:spcBef>
                <a:spcPts val="1200"/>
              </a:spcBef>
              <a:buClr>
                <a:srgbClr val="BA514C"/>
              </a:buClr>
              <a:buNone/>
            </a:pPr>
            <a:r>
              <a:rPr lang="es-ES" sz="1600" u="sng" dirty="0">
                <a:solidFill>
                  <a:srgbClr val="BA514C"/>
                </a:solidFill>
              </a:rPr>
              <a:t>Incremento de la capacidad y eficiencia del sistema de acogida de solicitantes de asilo</a:t>
            </a:r>
          </a:p>
          <a:p>
            <a:pPr algn="just">
              <a:lnSpc>
                <a:spcPct val="100000"/>
              </a:lnSpc>
              <a:spcBef>
                <a:spcPts val="1200"/>
              </a:spcBef>
              <a:buFont typeface="Arial" panose="020B0604020202020204" pitchFamily="34" charset="0"/>
              <a:buChar char="•"/>
            </a:pPr>
            <a:r>
              <a:rPr lang="es-ES" sz="1500" dirty="0">
                <a:solidFill>
                  <a:srgbClr val="343536"/>
                </a:solidFill>
              </a:rPr>
              <a:t>en el diseño y puesta en marcha de un sistema de información que facilite la asignación de plazas de solicitantes de asilo entre las comunidades autónomas; el diseño de una aplicación informática permitirá la participación de las CCAA en el futuro, a medida que estas se incorporen a la atención a los solicitantes de asilo, tal y como corresponde a sus competencias:</a:t>
            </a:r>
          </a:p>
          <a:p>
            <a:pPr algn="just">
              <a:lnSpc>
                <a:spcPct val="100000"/>
              </a:lnSpc>
              <a:spcBef>
                <a:spcPts val="1200"/>
              </a:spcBef>
              <a:buFont typeface="Arial" panose="020B0604020202020204" pitchFamily="34" charset="0"/>
              <a:buChar char="•"/>
            </a:pPr>
            <a:r>
              <a:rPr lang="es-ES" sz="1500" dirty="0">
                <a:solidFill>
                  <a:srgbClr val="343536"/>
                </a:solidFill>
              </a:rPr>
              <a:t>Implementación de la inversión:</a:t>
            </a:r>
          </a:p>
          <a:p>
            <a:pPr lvl="1" algn="just">
              <a:lnSpc>
                <a:spcPct val="100000"/>
              </a:lnSpc>
              <a:spcBef>
                <a:spcPts val="1200"/>
              </a:spcBef>
              <a:buFont typeface="Arial" panose="020B0604020202020204" pitchFamily="34" charset="0"/>
              <a:buChar char="•"/>
            </a:pPr>
            <a:r>
              <a:rPr lang="es-ES" sz="1300" dirty="0">
                <a:solidFill>
                  <a:srgbClr val="343536"/>
                </a:solidFill>
              </a:rPr>
              <a:t>Evaluación de la arquitectura digital y sistema de información actual, y diseño del nuevo sistema.</a:t>
            </a:r>
          </a:p>
          <a:p>
            <a:pPr lvl="1" algn="just">
              <a:lnSpc>
                <a:spcPct val="100000"/>
              </a:lnSpc>
              <a:spcBef>
                <a:spcPts val="1200"/>
              </a:spcBef>
              <a:buFont typeface="Arial" panose="020B0604020202020204" pitchFamily="34" charset="0"/>
              <a:buChar char="•"/>
            </a:pPr>
            <a:r>
              <a:rPr lang="es-ES" sz="1300" dirty="0">
                <a:solidFill>
                  <a:srgbClr val="343536"/>
                </a:solidFill>
              </a:rPr>
              <a:t>Implementación e implantación de la nueva arquitectura digital.</a:t>
            </a:r>
          </a:p>
          <a:p>
            <a:pPr algn="just">
              <a:lnSpc>
                <a:spcPct val="100000"/>
              </a:lnSpc>
              <a:spcBef>
                <a:spcPts val="1200"/>
              </a:spcBef>
              <a:buFont typeface="Arial" panose="020B0604020202020204" pitchFamily="34" charset="0"/>
              <a:buChar char="•"/>
            </a:pPr>
            <a:r>
              <a:rPr lang="es-ES" sz="1500" dirty="0">
                <a:solidFill>
                  <a:srgbClr val="343536"/>
                </a:solidFill>
              </a:rPr>
              <a:t>Admón. ejecutora: Ministerio de Inclusión, Seguridad Social y Migraciones.</a:t>
            </a:r>
          </a:p>
          <a:p>
            <a:pPr algn="just">
              <a:lnSpc>
                <a:spcPct val="100000"/>
              </a:lnSpc>
              <a:spcBef>
                <a:spcPts val="1200"/>
              </a:spcBef>
              <a:buFont typeface="Arial" panose="020B0604020202020204" pitchFamily="34" charset="0"/>
              <a:buChar char="•"/>
            </a:pPr>
            <a:r>
              <a:rPr lang="es-ES" sz="1500" dirty="0">
                <a:solidFill>
                  <a:srgbClr val="343536"/>
                </a:solidFill>
              </a:rPr>
              <a:t>Tamaño de la inversión: </a:t>
            </a:r>
            <a:r>
              <a:rPr lang="es-ES" sz="1500" b="1" dirty="0">
                <a:solidFill>
                  <a:srgbClr val="343536"/>
                </a:solidFill>
              </a:rPr>
              <a:t>190.000.000 €</a:t>
            </a:r>
            <a:r>
              <a:rPr lang="es-ES" sz="1500" dirty="0">
                <a:solidFill>
                  <a:srgbClr val="343536"/>
                </a:solidFill>
              </a:rPr>
              <a:t>. Desglose: 41 M€ (2021), 57,9 M€ (2022), 91,1 M€ (2023) </a:t>
            </a:r>
          </a:p>
        </p:txBody>
      </p:sp>
      <p:pic>
        <p:nvPicPr>
          <p:cNvPr id="8" name="Imagen 7">
            <a:extLst>
              <a:ext uri="{FF2B5EF4-FFF2-40B4-BE49-F238E27FC236}">
                <a16:creationId xmlns:a16="http://schemas.microsoft.com/office/drawing/2014/main" id="{FA5E1959-4AA2-452D-BC0C-374A7FDD0B6A}"/>
              </a:ext>
            </a:extLst>
          </p:cNvPr>
          <p:cNvPicPr>
            <a:picLocks noChangeAspect="1"/>
          </p:cNvPicPr>
          <p:nvPr/>
        </p:nvPicPr>
        <p:blipFill>
          <a:blip r:embed="rId2"/>
          <a:stretch>
            <a:fillRect/>
          </a:stretch>
        </p:blipFill>
        <p:spPr>
          <a:xfrm>
            <a:off x="10224939" y="1435263"/>
            <a:ext cx="1453642" cy="1918572"/>
          </a:xfrm>
          <a:prstGeom prst="rect">
            <a:avLst/>
          </a:prstGeom>
        </p:spPr>
      </p:pic>
    </p:spTree>
    <p:extLst>
      <p:ext uri="{BB962C8B-B14F-4D97-AF65-F5344CB8AC3E}">
        <p14:creationId xmlns:p14="http://schemas.microsoft.com/office/powerpoint/2010/main" val="1333238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2DE31FA2-27E5-4379-AF9C-D3B6716D6052}"/>
              </a:ext>
            </a:extLst>
          </p:cNvPr>
          <p:cNvSpPr txBox="1">
            <a:spLocks/>
          </p:cNvSpPr>
          <p:nvPr/>
        </p:nvSpPr>
        <p:spPr>
          <a:xfrm>
            <a:off x="774696" y="6231633"/>
            <a:ext cx="403229" cy="365125"/>
          </a:xfrm>
          <a:prstGeom prst="rect">
            <a:avLst/>
          </a:prstGeom>
        </p:spPr>
        <p:txBody>
          <a:bodyPr vert="horz" lIns="72000" tIns="72000" rIns="72000" bIns="72000" rtlCol="0" anchor="ctr" anchorCtr="0"/>
          <a:lstStyle>
            <a:defPPr>
              <a:defRPr lang="es-ES"/>
            </a:defPPr>
            <a:lvl1pPr marL="0" algn="ctr" defTabSz="914400" rtl="0" eaLnBrk="1" latinLnBrk="0" hangingPunct="1">
              <a:defRPr lang="es-ES" sz="900" kern="1200" smtClean="0">
                <a:solidFill>
                  <a:schemeClr val="accent4"/>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6F97755-CF1C-49EE-9832-9FD78690BC2A}" type="slidenum">
              <a:rPr lang="es-ES" smtClean="0">
                <a:solidFill>
                  <a:srgbClr val="013E77"/>
                </a:solidFill>
                <a:latin typeface="Verdana"/>
              </a:rPr>
              <a:pPr/>
              <a:t>2</a:t>
            </a:fld>
            <a:endParaRPr lang="es-ES" dirty="0">
              <a:solidFill>
                <a:srgbClr val="013E77"/>
              </a:solidFill>
              <a:latin typeface="Verdana"/>
            </a:endParaRPr>
          </a:p>
        </p:txBody>
      </p:sp>
      <p:sp>
        <p:nvSpPr>
          <p:cNvPr id="6" name="Título 2">
            <a:extLst>
              <a:ext uri="{FF2B5EF4-FFF2-40B4-BE49-F238E27FC236}">
                <a16:creationId xmlns:a16="http://schemas.microsoft.com/office/drawing/2014/main" id="{C54A120B-6664-4CEF-B9A5-8281149AB98B}"/>
              </a:ext>
            </a:extLst>
          </p:cNvPr>
          <p:cNvSpPr txBox="1">
            <a:spLocks/>
          </p:cNvSpPr>
          <p:nvPr/>
        </p:nvSpPr>
        <p:spPr>
          <a:xfrm>
            <a:off x="696675" y="301820"/>
            <a:ext cx="10800000" cy="533205"/>
          </a:xfrm>
          <a:prstGeom prst="rect">
            <a:avLst/>
          </a:prstGeom>
        </p:spPr>
        <p:txBody>
          <a:bodyPr vert="horz" lIns="72000" tIns="72000" rIns="72000" bIns="72000" rtlCol="0" anchor="b" anchorCtr="0">
            <a:spAutoFit/>
          </a:bodyPr>
          <a:lstStyle>
            <a:lvl1pPr algn="l" defTabSz="914400" rtl="0" eaLnBrk="1" latinLnBrk="0" hangingPunct="1">
              <a:lnSpc>
                <a:spcPct val="90000"/>
              </a:lnSpc>
              <a:spcBef>
                <a:spcPct val="0"/>
              </a:spcBef>
              <a:buNone/>
              <a:defRPr lang="es-ES" sz="2000" b="1" kern="1200" dirty="0">
                <a:solidFill>
                  <a:srgbClr val="013E77"/>
                </a:solidFill>
                <a:latin typeface="Verdana" panose="020B0604030504040204" pitchFamily="34" charset="0"/>
                <a:ea typeface="Verdana" panose="020B0604030504040204" pitchFamily="34" charset="0"/>
                <a:cs typeface="+mn-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s-ES" sz="2800" dirty="0">
                <a:solidFill>
                  <a:srgbClr val="BA514C"/>
                </a:solidFill>
                <a:latin typeface="Oxygen Bold" panose="02000803000000000000" pitchFamily="2" charset="0"/>
                <a:ea typeface="+mj-ea"/>
                <a:cs typeface="+mj-cs"/>
              </a:rPr>
              <a:t>Fondos Next Generation en España</a:t>
            </a:r>
          </a:p>
        </p:txBody>
      </p:sp>
      <p:grpSp>
        <p:nvGrpSpPr>
          <p:cNvPr id="9" name="object 5">
            <a:extLst>
              <a:ext uri="{FF2B5EF4-FFF2-40B4-BE49-F238E27FC236}">
                <a16:creationId xmlns:a16="http://schemas.microsoft.com/office/drawing/2014/main" id="{B08A7F36-BA2C-4E6A-83A8-1B974BCDB07F}"/>
              </a:ext>
            </a:extLst>
          </p:cNvPr>
          <p:cNvGrpSpPr/>
          <p:nvPr/>
        </p:nvGrpSpPr>
        <p:grpSpPr>
          <a:xfrm>
            <a:off x="7502612" y="2317285"/>
            <a:ext cx="4067810" cy="2880360"/>
            <a:chOff x="9035998" y="2879990"/>
            <a:chExt cx="4067810" cy="2880360"/>
          </a:xfrm>
        </p:grpSpPr>
        <p:sp>
          <p:nvSpPr>
            <p:cNvPr id="10" name="object 6">
              <a:extLst>
                <a:ext uri="{FF2B5EF4-FFF2-40B4-BE49-F238E27FC236}">
                  <a16:creationId xmlns:a16="http://schemas.microsoft.com/office/drawing/2014/main" id="{B9A8E02E-4D43-4523-8C82-CC789AAAA1E7}"/>
                </a:ext>
              </a:extLst>
            </p:cNvPr>
            <p:cNvSpPr/>
            <p:nvPr/>
          </p:nvSpPr>
          <p:spPr>
            <a:xfrm>
              <a:off x="9035987" y="2879991"/>
              <a:ext cx="4067810" cy="575310"/>
            </a:xfrm>
            <a:custGeom>
              <a:avLst/>
              <a:gdLst/>
              <a:ahLst/>
              <a:cxnLst/>
              <a:rect l="l" t="t" r="r" b="b"/>
              <a:pathLst>
                <a:path w="4067809" h="575310">
                  <a:moveTo>
                    <a:pt x="4067810" y="0"/>
                  </a:moveTo>
                  <a:lnTo>
                    <a:pt x="3176270" y="0"/>
                  </a:lnTo>
                  <a:lnTo>
                    <a:pt x="0" y="0"/>
                  </a:lnTo>
                  <a:lnTo>
                    <a:pt x="0" y="575183"/>
                  </a:lnTo>
                  <a:lnTo>
                    <a:pt x="3176270" y="575183"/>
                  </a:lnTo>
                  <a:lnTo>
                    <a:pt x="4067810" y="575183"/>
                  </a:lnTo>
                  <a:lnTo>
                    <a:pt x="4067810" y="0"/>
                  </a:lnTo>
                  <a:close/>
                </a:path>
              </a:pathLst>
            </a:custGeom>
            <a:solidFill>
              <a:srgbClr val="F1D7C4"/>
            </a:solidFill>
          </p:spPr>
          <p:txBody>
            <a:bodyPr wrap="square" lIns="0" tIns="0" rIns="0" bIns="0" rtlCol="0"/>
            <a:lstStyle/>
            <a:p>
              <a:endParaRPr dirty="0"/>
            </a:p>
          </p:txBody>
        </p:sp>
        <p:sp>
          <p:nvSpPr>
            <p:cNvPr id="11" name="object 7">
              <a:extLst>
                <a:ext uri="{FF2B5EF4-FFF2-40B4-BE49-F238E27FC236}">
                  <a16:creationId xmlns:a16="http://schemas.microsoft.com/office/drawing/2014/main" id="{7239ABAD-E1C9-47F3-A5D6-9B381389B797}"/>
                </a:ext>
              </a:extLst>
            </p:cNvPr>
            <p:cNvSpPr/>
            <p:nvPr/>
          </p:nvSpPr>
          <p:spPr>
            <a:xfrm>
              <a:off x="9035987" y="3455187"/>
              <a:ext cx="4067810" cy="577215"/>
            </a:xfrm>
            <a:custGeom>
              <a:avLst/>
              <a:gdLst/>
              <a:ahLst/>
              <a:cxnLst/>
              <a:rect l="l" t="t" r="r" b="b"/>
              <a:pathLst>
                <a:path w="4067809" h="577214">
                  <a:moveTo>
                    <a:pt x="4067810" y="0"/>
                  </a:moveTo>
                  <a:lnTo>
                    <a:pt x="3176270" y="0"/>
                  </a:lnTo>
                  <a:lnTo>
                    <a:pt x="0" y="0"/>
                  </a:lnTo>
                  <a:lnTo>
                    <a:pt x="0" y="576821"/>
                  </a:lnTo>
                  <a:lnTo>
                    <a:pt x="3176270" y="576821"/>
                  </a:lnTo>
                  <a:lnTo>
                    <a:pt x="4067810" y="576821"/>
                  </a:lnTo>
                  <a:lnTo>
                    <a:pt x="4067810" y="0"/>
                  </a:lnTo>
                  <a:close/>
                </a:path>
              </a:pathLst>
            </a:custGeom>
            <a:solidFill>
              <a:srgbClr val="EECDC1"/>
            </a:solidFill>
          </p:spPr>
          <p:txBody>
            <a:bodyPr wrap="square" lIns="0" tIns="0" rIns="0" bIns="0" rtlCol="0"/>
            <a:lstStyle/>
            <a:p>
              <a:endParaRPr dirty="0"/>
            </a:p>
          </p:txBody>
        </p:sp>
        <p:sp>
          <p:nvSpPr>
            <p:cNvPr id="12" name="object 8">
              <a:extLst>
                <a:ext uri="{FF2B5EF4-FFF2-40B4-BE49-F238E27FC236}">
                  <a16:creationId xmlns:a16="http://schemas.microsoft.com/office/drawing/2014/main" id="{A0DAD77C-EB03-4114-8A90-8370F00AFDBD}"/>
                </a:ext>
              </a:extLst>
            </p:cNvPr>
            <p:cNvSpPr/>
            <p:nvPr/>
          </p:nvSpPr>
          <p:spPr>
            <a:xfrm>
              <a:off x="9035987" y="4031995"/>
              <a:ext cx="4067810" cy="576580"/>
            </a:xfrm>
            <a:custGeom>
              <a:avLst/>
              <a:gdLst/>
              <a:ahLst/>
              <a:cxnLst/>
              <a:rect l="l" t="t" r="r" b="b"/>
              <a:pathLst>
                <a:path w="4067809" h="576579">
                  <a:moveTo>
                    <a:pt x="4067810" y="0"/>
                  </a:moveTo>
                  <a:lnTo>
                    <a:pt x="3176270" y="0"/>
                  </a:lnTo>
                  <a:lnTo>
                    <a:pt x="0" y="0"/>
                  </a:lnTo>
                  <a:lnTo>
                    <a:pt x="0" y="575995"/>
                  </a:lnTo>
                  <a:lnTo>
                    <a:pt x="3176270" y="575995"/>
                  </a:lnTo>
                  <a:lnTo>
                    <a:pt x="4067810" y="575995"/>
                  </a:lnTo>
                  <a:lnTo>
                    <a:pt x="4067810" y="0"/>
                  </a:lnTo>
                  <a:close/>
                </a:path>
              </a:pathLst>
            </a:custGeom>
            <a:solidFill>
              <a:srgbClr val="DECCDD"/>
            </a:solidFill>
          </p:spPr>
          <p:txBody>
            <a:bodyPr wrap="square" lIns="0" tIns="0" rIns="0" bIns="0" rtlCol="0"/>
            <a:lstStyle/>
            <a:p>
              <a:endParaRPr dirty="0"/>
            </a:p>
          </p:txBody>
        </p:sp>
        <p:sp>
          <p:nvSpPr>
            <p:cNvPr id="13" name="object 9">
              <a:extLst>
                <a:ext uri="{FF2B5EF4-FFF2-40B4-BE49-F238E27FC236}">
                  <a16:creationId xmlns:a16="http://schemas.microsoft.com/office/drawing/2014/main" id="{B230A1DE-A0C5-40E5-833F-D93A5ACC3BC9}"/>
                </a:ext>
              </a:extLst>
            </p:cNvPr>
            <p:cNvSpPr/>
            <p:nvPr/>
          </p:nvSpPr>
          <p:spPr>
            <a:xfrm>
              <a:off x="9035987" y="4607991"/>
              <a:ext cx="4067810" cy="578485"/>
            </a:xfrm>
            <a:custGeom>
              <a:avLst/>
              <a:gdLst/>
              <a:ahLst/>
              <a:cxnLst/>
              <a:rect l="l" t="t" r="r" b="b"/>
              <a:pathLst>
                <a:path w="4067809" h="578485">
                  <a:moveTo>
                    <a:pt x="4067810" y="0"/>
                  </a:moveTo>
                  <a:lnTo>
                    <a:pt x="3176270" y="0"/>
                  </a:lnTo>
                  <a:lnTo>
                    <a:pt x="0" y="0"/>
                  </a:lnTo>
                  <a:lnTo>
                    <a:pt x="0" y="578358"/>
                  </a:lnTo>
                  <a:lnTo>
                    <a:pt x="3176270" y="578358"/>
                  </a:lnTo>
                  <a:lnTo>
                    <a:pt x="4067810" y="578358"/>
                  </a:lnTo>
                  <a:lnTo>
                    <a:pt x="4067810" y="0"/>
                  </a:lnTo>
                  <a:close/>
                </a:path>
              </a:pathLst>
            </a:custGeom>
            <a:solidFill>
              <a:srgbClr val="CBCADE"/>
            </a:solidFill>
          </p:spPr>
          <p:txBody>
            <a:bodyPr wrap="square" lIns="0" tIns="0" rIns="0" bIns="0" rtlCol="0"/>
            <a:lstStyle/>
            <a:p>
              <a:endParaRPr dirty="0"/>
            </a:p>
          </p:txBody>
        </p:sp>
        <p:sp>
          <p:nvSpPr>
            <p:cNvPr id="14" name="object 10">
              <a:extLst>
                <a:ext uri="{FF2B5EF4-FFF2-40B4-BE49-F238E27FC236}">
                  <a16:creationId xmlns:a16="http://schemas.microsoft.com/office/drawing/2014/main" id="{7FCC89E6-9DC2-44C4-A23B-01CACBB3BE3B}"/>
                </a:ext>
              </a:extLst>
            </p:cNvPr>
            <p:cNvSpPr/>
            <p:nvPr/>
          </p:nvSpPr>
          <p:spPr>
            <a:xfrm>
              <a:off x="9035987" y="5186362"/>
              <a:ext cx="4067810" cy="574040"/>
            </a:xfrm>
            <a:custGeom>
              <a:avLst/>
              <a:gdLst/>
              <a:ahLst/>
              <a:cxnLst/>
              <a:rect l="l" t="t" r="r" b="b"/>
              <a:pathLst>
                <a:path w="4067809" h="574039">
                  <a:moveTo>
                    <a:pt x="4067810" y="0"/>
                  </a:moveTo>
                  <a:lnTo>
                    <a:pt x="3176270" y="0"/>
                  </a:lnTo>
                  <a:lnTo>
                    <a:pt x="0" y="0"/>
                  </a:lnTo>
                  <a:lnTo>
                    <a:pt x="0" y="573646"/>
                  </a:lnTo>
                  <a:lnTo>
                    <a:pt x="3176270" y="573646"/>
                  </a:lnTo>
                  <a:lnTo>
                    <a:pt x="4067810" y="573646"/>
                  </a:lnTo>
                  <a:lnTo>
                    <a:pt x="4067810" y="0"/>
                  </a:lnTo>
                  <a:close/>
                </a:path>
              </a:pathLst>
            </a:custGeom>
            <a:solidFill>
              <a:srgbClr val="C8D3E5"/>
            </a:solidFill>
          </p:spPr>
          <p:txBody>
            <a:bodyPr wrap="square" lIns="0" tIns="0" rIns="0" bIns="0" rtlCol="0"/>
            <a:lstStyle/>
            <a:p>
              <a:endParaRPr dirty="0"/>
            </a:p>
          </p:txBody>
        </p:sp>
      </p:grpSp>
      <p:sp>
        <p:nvSpPr>
          <p:cNvPr id="15" name="object 11">
            <a:extLst>
              <a:ext uri="{FF2B5EF4-FFF2-40B4-BE49-F238E27FC236}">
                <a16:creationId xmlns:a16="http://schemas.microsoft.com/office/drawing/2014/main" id="{B574D304-135E-4A1A-95F2-FBA30DDA8FC8}"/>
              </a:ext>
            </a:extLst>
          </p:cNvPr>
          <p:cNvSpPr txBox="1"/>
          <p:nvPr/>
        </p:nvSpPr>
        <p:spPr>
          <a:xfrm>
            <a:off x="10806199" y="2468530"/>
            <a:ext cx="676275" cy="238760"/>
          </a:xfrm>
          <a:prstGeom prst="rect">
            <a:avLst/>
          </a:prstGeom>
        </p:spPr>
        <p:txBody>
          <a:bodyPr vert="horz" wrap="square" lIns="0" tIns="12700" rIns="0" bIns="0" rtlCol="0">
            <a:spAutoFit/>
          </a:bodyPr>
          <a:lstStyle/>
          <a:p>
            <a:pPr>
              <a:lnSpc>
                <a:spcPct val="100000"/>
              </a:lnSpc>
              <a:spcBef>
                <a:spcPts val="100"/>
              </a:spcBef>
            </a:pPr>
            <a:r>
              <a:rPr sz="1400" b="1" spc="-35" dirty="0">
                <a:solidFill>
                  <a:srgbClr val="C6692A"/>
                </a:solidFill>
                <a:latin typeface="Calibri"/>
                <a:cs typeface="Calibri"/>
              </a:rPr>
              <a:t>4.949</a:t>
            </a:r>
            <a:r>
              <a:rPr sz="1400" b="1" spc="10" dirty="0">
                <a:solidFill>
                  <a:srgbClr val="C6692A"/>
                </a:solidFill>
                <a:latin typeface="Calibri"/>
                <a:cs typeface="Calibri"/>
              </a:rPr>
              <a:t> </a:t>
            </a:r>
            <a:r>
              <a:rPr sz="1400" b="1" spc="-140" dirty="0">
                <a:solidFill>
                  <a:srgbClr val="C6692A"/>
                </a:solidFill>
                <a:latin typeface="Calibri"/>
                <a:cs typeface="Calibri"/>
              </a:rPr>
              <a:t>M</a:t>
            </a:r>
            <a:r>
              <a:rPr sz="1400" b="1" spc="-140" dirty="0">
                <a:solidFill>
                  <a:srgbClr val="C6692A"/>
                </a:solidFill>
                <a:latin typeface="Trebuchet MS"/>
                <a:cs typeface="Trebuchet MS"/>
              </a:rPr>
              <a:t>€</a:t>
            </a:r>
            <a:endParaRPr sz="1400" dirty="0">
              <a:latin typeface="Trebuchet MS"/>
              <a:cs typeface="Trebuchet MS"/>
            </a:endParaRPr>
          </a:p>
        </p:txBody>
      </p:sp>
      <p:sp>
        <p:nvSpPr>
          <p:cNvPr id="16" name="object 12">
            <a:extLst>
              <a:ext uri="{FF2B5EF4-FFF2-40B4-BE49-F238E27FC236}">
                <a16:creationId xmlns:a16="http://schemas.microsoft.com/office/drawing/2014/main" id="{25A452C2-25EE-4FAC-B1D8-043012962F1A}"/>
              </a:ext>
            </a:extLst>
          </p:cNvPr>
          <p:cNvSpPr txBox="1"/>
          <p:nvPr/>
        </p:nvSpPr>
        <p:spPr>
          <a:xfrm>
            <a:off x="7609927" y="2384203"/>
            <a:ext cx="2959100" cy="973455"/>
          </a:xfrm>
          <a:prstGeom prst="rect">
            <a:avLst/>
          </a:prstGeom>
        </p:spPr>
        <p:txBody>
          <a:bodyPr vert="horz" wrap="square" lIns="0" tIns="6350" rIns="0" bIns="0" rtlCol="0">
            <a:spAutoFit/>
          </a:bodyPr>
          <a:lstStyle/>
          <a:p>
            <a:pPr marL="203835" marR="5080" indent="-203835">
              <a:lnSpc>
                <a:spcPct val="103299"/>
              </a:lnSpc>
              <a:spcBef>
                <a:spcPts val="50"/>
              </a:spcBef>
              <a:buAutoNum type="romanUcPeriod" startAt="6"/>
              <a:tabLst>
                <a:tab pos="203835" algn="l"/>
              </a:tabLst>
            </a:pPr>
            <a:r>
              <a:rPr sz="1200" b="1" spc="-45" dirty="0">
                <a:solidFill>
                  <a:srgbClr val="C6692A"/>
                </a:solidFill>
                <a:latin typeface="Calibri"/>
                <a:cs typeface="Calibri"/>
              </a:rPr>
              <a:t>Pacto</a:t>
            </a:r>
            <a:r>
              <a:rPr sz="1200" b="1" spc="25" dirty="0">
                <a:solidFill>
                  <a:srgbClr val="C6692A"/>
                </a:solidFill>
                <a:latin typeface="Calibri"/>
                <a:cs typeface="Calibri"/>
              </a:rPr>
              <a:t> </a:t>
            </a:r>
            <a:r>
              <a:rPr sz="1200" b="1" spc="-45" dirty="0">
                <a:solidFill>
                  <a:srgbClr val="C6692A"/>
                </a:solidFill>
                <a:latin typeface="Calibri"/>
                <a:cs typeface="Calibri"/>
              </a:rPr>
              <a:t>por</a:t>
            </a:r>
            <a:r>
              <a:rPr sz="1200" b="1" spc="25" dirty="0">
                <a:solidFill>
                  <a:srgbClr val="C6692A"/>
                </a:solidFill>
                <a:latin typeface="Calibri"/>
                <a:cs typeface="Calibri"/>
              </a:rPr>
              <a:t> </a:t>
            </a:r>
            <a:r>
              <a:rPr sz="1200" b="1" spc="-20" dirty="0">
                <a:solidFill>
                  <a:srgbClr val="C6692A"/>
                </a:solidFill>
                <a:latin typeface="Calibri"/>
                <a:cs typeface="Calibri"/>
              </a:rPr>
              <a:t>la</a:t>
            </a:r>
            <a:r>
              <a:rPr sz="1200" b="1" spc="40" dirty="0">
                <a:solidFill>
                  <a:srgbClr val="C6692A"/>
                </a:solidFill>
                <a:latin typeface="Calibri"/>
                <a:cs typeface="Calibri"/>
              </a:rPr>
              <a:t> </a:t>
            </a:r>
            <a:r>
              <a:rPr sz="1200" b="1" spc="-35" dirty="0">
                <a:solidFill>
                  <a:srgbClr val="C6692A"/>
                </a:solidFill>
                <a:latin typeface="Calibri"/>
                <a:cs typeface="Calibri"/>
              </a:rPr>
              <a:t>ciencia</a:t>
            </a:r>
            <a:r>
              <a:rPr sz="1200" b="1" spc="35" dirty="0">
                <a:solidFill>
                  <a:srgbClr val="C6692A"/>
                </a:solidFill>
                <a:latin typeface="Calibri"/>
                <a:cs typeface="Calibri"/>
              </a:rPr>
              <a:t> </a:t>
            </a:r>
            <a:r>
              <a:rPr sz="1200" b="1" spc="-35" dirty="0">
                <a:solidFill>
                  <a:srgbClr val="C6692A"/>
                </a:solidFill>
                <a:latin typeface="Calibri"/>
                <a:cs typeface="Calibri"/>
              </a:rPr>
              <a:t>y</a:t>
            </a:r>
            <a:r>
              <a:rPr sz="1200" b="1" spc="30" dirty="0">
                <a:solidFill>
                  <a:srgbClr val="C6692A"/>
                </a:solidFill>
                <a:latin typeface="Calibri"/>
                <a:cs typeface="Calibri"/>
              </a:rPr>
              <a:t> </a:t>
            </a:r>
            <a:r>
              <a:rPr sz="1200" b="1" spc="-20" dirty="0">
                <a:solidFill>
                  <a:srgbClr val="C6692A"/>
                </a:solidFill>
                <a:latin typeface="Calibri"/>
                <a:cs typeface="Calibri"/>
              </a:rPr>
              <a:t>la</a:t>
            </a:r>
            <a:r>
              <a:rPr sz="1200" b="1" spc="40" dirty="0">
                <a:solidFill>
                  <a:srgbClr val="C6692A"/>
                </a:solidFill>
                <a:latin typeface="Calibri"/>
                <a:cs typeface="Calibri"/>
              </a:rPr>
              <a:t> </a:t>
            </a:r>
            <a:r>
              <a:rPr sz="1200" b="1" spc="-30" dirty="0">
                <a:solidFill>
                  <a:srgbClr val="C6692A"/>
                </a:solidFill>
                <a:latin typeface="Calibri"/>
                <a:cs typeface="Calibri"/>
              </a:rPr>
              <a:t>innovación.</a:t>
            </a:r>
            <a:r>
              <a:rPr sz="1200" b="1" spc="35" dirty="0">
                <a:solidFill>
                  <a:srgbClr val="C6692A"/>
                </a:solidFill>
                <a:latin typeface="Calibri"/>
                <a:cs typeface="Calibri"/>
              </a:rPr>
              <a:t> </a:t>
            </a:r>
            <a:r>
              <a:rPr sz="1200" b="1" spc="-40" dirty="0">
                <a:solidFill>
                  <a:srgbClr val="C6692A"/>
                </a:solidFill>
                <a:latin typeface="Calibri"/>
                <a:cs typeface="Calibri"/>
              </a:rPr>
              <a:t>Refuerzo </a:t>
            </a:r>
            <a:r>
              <a:rPr sz="1200" b="1" spc="-254" dirty="0">
                <a:solidFill>
                  <a:srgbClr val="C6692A"/>
                </a:solidFill>
                <a:latin typeface="Calibri"/>
                <a:cs typeface="Calibri"/>
              </a:rPr>
              <a:t> </a:t>
            </a:r>
            <a:r>
              <a:rPr sz="1200" b="1" spc="-35" dirty="0">
                <a:solidFill>
                  <a:srgbClr val="C6692A"/>
                </a:solidFill>
                <a:latin typeface="Calibri"/>
                <a:cs typeface="Calibri"/>
              </a:rPr>
              <a:t>a</a:t>
            </a:r>
            <a:r>
              <a:rPr sz="1200" b="1" spc="-50" dirty="0">
                <a:solidFill>
                  <a:srgbClr val="C6692A"/>
                </a:solidFill>
                <a:latin typeface="Calibri"/>
                <a:cs typeface="Calibri"/>
              </a:rPr>
              <a:t> </a:t>
            </a:r>
            <a:r>
              <a:rPr sz="1200" b="1" spc="-40" dirty="0">
                <a:solidFill>
                  <a:srgbClr val="C6692A"/>
                </a:solidFill>
                <a:latin typeface="Calibri"/>
                <a:cs typeface="Calibri"/>
              </a:rPr>
              <a:t>la</a:t>
            </a:r>
            <a:r>
              <a:rPr sz="1200" b="1" spc="-30" dirty="0">
                <a:solidFill>
                  <a:srgbClr val="C6692A"/>
                </a:solidFill>
                <a:latin typeface="Calibri"/>
                <a:cs typeface="Calibri"/>
              </a:rPr>
              <a:t>s</a:t>
            </a:r>
            <a:r>
              <a:rPr sz="1200" b="1" spc="-55" dirty="0">
                <a:solidFill>
                  <a:srgbClr val="C6692A"/>
                </a:solidFill>
                <a:latin typeface="Calibri"/>
                <a:cs typeface="Calibri"/>
              </a:rPr>
              <a:t> </a:t>
            </a:r>
            <a:r>
              <a:rPr sz="1200" b="1" spc="-60" dirty="0">
                <a:solidFill>
                  <a:srgbClr val="C6692A"/>
                </a:solidFill>
                <a:latin typeface="Calibri"/>
                <a:cs typeface="Calibri"/>
              </a:rPr>
              <a:t>capa</a:t>
            </a:r>
            <a:r>
              <a:rPr sz="1200" b="1" spc="-55" dirty="0">
                <a:solidFill>
                  <a:srgbClr val="C6692A"/>
                </a:solidFill>
                <a:latin typeface="Calibri"/>
                <a:cs typeface="Calibri"/>
              </a:rPr>
              <a:t>c</a:t>
            </a:r>
            <a:r>
              <a:rPr sz="1200" b="1" spc="-45" dirty="0">
                <a:solidFill>
                  <a:srgbClr val="C6692A"/>
                </a:solidFill>
                <a:latin typeface="Calibri"/>
                <a:cs typeface="Calibri"/>
              </a:rPr>
              <a:t>i</a:t>
            </a:r>
            <a:r>
              <a:rPr sz="1200" b="1" spc="-60" dirty="0">
                <a:solidFill>
                  <a:srgbClr val="C6692A"/>
                </a:solidFill>
                <a:latin typeface="Calibri"/>
                <a:cs typeface="Calibri"/>
              </a:rPr>
              <a:t>da</a:t>
            </a:r>
            <a:r>
              <a:rPr sz="1200" b="1" spc="-70" dirty="0">
                <a:solidFill>
                  <a:srgbClr val="C6692A"/>
                </a:solidFill>
                <a:latin typeface="Calibri"/>
                <a:cs typeface="Calibri"/>
              </a:rPr>
              <a:t>de</a:t>
            </a:r>
            <a:r>
              <a:rPr sz="1200" b="1" spc="-30" dirty="0">
                <a:solidFill>
                  <a:srgbClr val="C6692A"/>
                </a:solidFill>
                <a:latin typeface="Calibri"/>
                <a:cs typeface="Calibri"/>
              </a:rPr>
              <a:t>s</a:t>
            </a:r>
            <a:r>
              <a:rPr sz="1200" b="1" spc="-55" dirty="0">
                <a:solidFill>
                  <a:srgbClr val="C6692A"/>
                </a:solidFill>
                <a:latin typeface="Calibri"/>
                <a:cs typeface="Calibri"/>
              </a:rPr>
              <a:t> </a:t>
            </a:r>
            <a:r>
              <a:rPr sz="1200" b="1" spc="-70" dirty="0">
                <a:solidFill>
                  <a:srgbClr val="C6692A"/>
                </a:solidFill>
                <a:latin typeface="Calibri"/>
                <a:cs typeface="Calibri"/>
              </a:rPr>
              <a:t>de</a:t>
            </a:r>
            <a:r>
              <a:rPr sz="1200" b="1" spc="-10" dirty="0">
                <a:solidFill>
                  <a:srgbClr val="C6692A"/>
                </a:solidFill>
                <a:latin typeface="Calibri"/>
                <a:cs typeface="Calibri"/>
              </a:rPr>
              <a:t>l</a:t>
            </a:r>
            <a:r>
              <a:rPr sz="1200" b="1" spc="-55" dirty="0">
                <a:solidFill>
                  <a:srgbClr val="C6692A"/>
                </a:solidFill>
                <a:latin typeface="Calibri"/>
                <a:cs typeface="Calibri"/>
              </a:rPr>
              <a:t> </a:t>
            </a:r>
            <a:r>
              <a:rPr sz="1200" b="1" spc="-65" dirty="0">
                <a:solidFill>
                  <a:srgbClr val="C6692A"/>
                </a:solidFill>
                <a:latin typeface="Calibri"/>
                <a:cs typeface="Calibri"/>
              </a:rPr>
              <a:t>S</a:t>
            </a:r>
            <a:r>
              <a:rPr sz="1200" b="1" spc="-50" dirty="0">
                <a:solidFill>
                  <a:srgbClr val="C6692A"/>
                </a:solidFill>
                <a:latin typeface="Calibri"/>
                <a:cs typeface="Calibri"/>
              </a:rPr>
              <a:t>i</a:t>
            </a:r>
            <a:r>
              <a:rPr sz="1200" b="1" spc="-45" dirty="0">
                <a:solidFill>
                  <a:srgbClr val="C6692A"/>
                </a:solidFill>
                <a:latin typeface="Calibri"/>
                <a:cs typeface="Calibri"/>
              </a:rPr>
              <a:t>s</a:t>
            </a:r>
            <a:r>
              <a:rPr sz="1200" b="1" spc="-50" dirty="0">
                <a:solidFill>
                  <a:srgbClr val="C6692A"/>
                </a:solidFill>
                <a:latin typeface="Calibri"/>
                <a:cs typeface="Calibri"/>
              </a:rPr>
              <a:t>t</a:t>
            </a:r>
            <a:r>
              <a:rPr sz="1200" b="1" spc="-75" dirty="0">
                <a:solidFill>
                  <a:srgbClr val="C6692A"/>
                </a:solidFill>
                <a:latin typeface="Calibri"/>
                <a:cs typeface="Calibri"/>
              </a:rPr>
              <a:t>em</a:t>
            </a:r>
            <a:r>
              <a:rPr sz="1200" b="1" spc="-35" dirty="0">
                <a:solidFill>
                  <a:srgbClr val="C6692A"/>
                </a:solidFill>
                <a:latin typeface="Calibri"/>
                <a:cs typeface="Calibri"/>
              </a:rPr>
              <a:t>a</a:t>
            </a:r>
            <a:r>
              <a:rPr sz="1200" b="1" spc="-50" dirty="0">
                <a:solidFill>
                  <a:srgbClr val="C6692A"/>
                </a:solidFill>
                <a:latin typeface="Calibri"/>
                <a:cs typeface="Calibri"/>
              </a:rPr>
              <a:t> </a:t>
            </a:r>
            <a:r>
              <a:rPr sz="1200" b="1" spc="-65" dirty="0">
                <a:solidFill>
                  <a:srgbClr val="C6692A"/>
                </a:solidFill>
                <a:latin typeface="Calibri"/>
                <a:cs typeface="Calibri"/>
              </a:rPr>
              <a:t>N</a:t>
            </a:r>
            <a:r>
              <a:rPr sz="1200" b="1" spc="-50" dirty="0">
                <a:solidFill>
                  <a:srgbClr val="C6692A"/>
                </a:solidFill>
                <a:latin typeface="Calibri"/>
                <a:cs typeface="Calibri"/>
              </a:rPr>
              <a:t>a</a:t>
            </a:r>
            <a:r>
              <a:rPr sz="1200" b="1" spc="-75" dirty="0">
                <a:solidFill>
                  <a:srgbClr val="C6692A"/>
                </a:solidFill>
                <a:latin typeface="Calibri"/>
                <a:cs typeface="Calibri"/>
              </a:rPr>
              <a:t>c</a:t>
            </a:r>
            <a:r>
              <a:rPr sz="1200" b="1" spc="-25" dirty="0">
                <a:solidFill>
                  <a:srgbClr val="C6692A"/>
                </a:solidFill>
                <a:latin typeface="Calibri"/>
                <a:cs typeface="Calibri"/>
              </a:rPr>
              <a:t>i</a:t>
            </a:r>
            <a:r>
              <a:rPr sz="1200" b="1" spc="-75" dirty="0">
                <a:solidFill>
                  <a:srgbClr val="C6692A"/>
                </a:solidFill>
                <a:latin typeface="Calibri"/>
                <a:cs typeface="Calibri"/>
              </a:rPr>
              <a:t>o</a:t>
            </a:r>
            <a:r>
              <a:rPr sz="1200" b="1" spc="-55" dirty="0">
                <a:solidFill>
                  <a:srgbClr val="C6692A"/>
                </a:solidFill>
                <a:latin typeface="Calibri"/>
                <a:cs typeface="Calibri"/>
              </a:rPr>
              <a:t>n</a:t>
            </a:r>
            <a:r>
              <a:rPr sz="1200" b="1" spc="-50" dirty="0">
                <a:solidFill>
                  <a:srgbClr val="C6692A"/>
                </a:solidFill>
                <a:latin typeface="Calibri"/>
                <a:cs typeface="Calibri"/>
              </a:rPr>
              <a:t>a</a:t>
            </a:r>
            <a:r>
              <a:rPr sz="1200" b="1" spc="-10" dirty="0">
                <a:solidFill>
                  <a:srgbClr val="C6692A"/>
                </a:solidFill>
                <a:latin typeface="Calibri"/>
                <a:cs typeface="Calibri"/>
              </a:rPr>
              <a:t>l</a:t>
            </a:r>
            <a:r>
              <a:rPr sz="1200" b="1" spc="-55" dirty="0">
                <a:solidFill>
                  <a:srgbClr val="C6692A"/>
                </a:solidFill>
                <a:latin typeface="Calibri"/>
                <a:cs typeface="Calibri"/>
              </a:rPr>
              <a:t> </a:t>
            </a:r>
            <a:r>
              <a:rPr sz="1200" b="1" spc="-65" dirty="0">
                <a:solidFill>
                  <a:srgbClr val="C6692A"/>
                </a:solidFill>
                <a:latin typeface="Calibri"/>
                <a:cs typeface="Calibri"/>
              </a:rPr>
              <a:t>d</a:t>
            </a:r>
            <a:r>
              <a:rPr sz="1200" b="1" spc="-55" dirty="0">
                <a:solidFill>
                  <a:srgbClr val="C6692A"/>
                </a:solidFill>
                <a:latin typeface="Calibri"/>
                <a:cs typeface="Calibri"/>
              </a:rPr>
              <a:t>e </a:t>
            </a:r>
            <a:r>
              <a:rPr sz="1200" b="1" spc="-70" dirty="0">
                <a:solidFill>
                  <a:srgbClr val="C6692A"/>
                </a:solidFill>
                <a:latin typeface="Calibri"/>
                <a:cs typeface="Calibri"/>
              </a:rPr>
              <a:t>Sa</a:t>
            </a:r>
            <a:r>
              <a:rPr sz="1200" b="1" spc="-25" dirty="0">
                <a:solidFill>
                  <a:srgbClr val="C6692A"/>
                </a:solidFill>
                <a:latin typeface="Calibri"/>
                <a:cs typeface="Calibri"/>
              </a:rPr>
              <a:t>l</a:t>
            </a:r>
            <a:r>
              <a:rPr sz="1200" b="1" spc="-60" dirty="0">
                <a:solidFill>
                  <a:srgbClr val="C6692A"/>
                </a:solidFill>
                <a:latin typeface="Calibri"/>
                <a:cs typeface="Calibri"/>
              </a:rPr>
              <a:t>ud</a:t>
            </a:r>
            <a:endParaRPr sz="1200" dirty="0">
              <a:latin typeface="Calibri"/>
              <a:cs typeface="Calibri"/>
            </a:endParaRPr>
          </a:p>
          <a:p>
            <a:pPr>
              <a:lnSpc>
                <a:spcPct val="100000"/>
              </a:lnSpc>
              <a:spcBef>
                <a:spcPts val="45"/>
              </a:spcBef>
              <a:buAutoNum type="romanUcPeriod" startAt="6"/>
            </a:pPr>
            <a:endParaRPr sz="1200" dirty="0">
              <a:latin typeface="Calibri"/>
              <a:cs typeface="Calibri"/>
            </a:endParaRPr>
          </a:p>
          <a:p>
            <a:pPr marL="244475" marR="497205" indent="-244475">
              <a:lnSpc>
                <a:spcPct val="105000"/>
              </a:lnSpc>
              <a:spcBef>
                <a:spcPts val="5"/>
              </a:spcBef>
              <a:buAutoNum type="romanUcPeriod" startAt="6"/>
              <a:tabLst>
                <a:tab pos="244475" algn="l"/>
              </a:tabLst>
            </a:pPr>
            <a:r>
              <a:rPr sz="1200" b="1" spc="-50" dirty="0">
                <a:solidFill>
                  <a:srgbClr val="BE3632"/>
                </a:solidFill>
                <a:latin typeface="Calibri"/>
                <a:cs typeface="Calibri"/>
              </a:rPr>
              <a:t>Educación</a:t>
            </a:r>
            <a:r>
              <a:rPr sz="1200" b="1" spc="10" dirty="0">
                <a:solidFill>
                  <a:srgbClr val="BE3632"/>
                </a:solidFill>
                <a:latin typeface="Calibri"/>
                <a:cs typeface="Calibri"/>
              </a:rPr>
              <a:t> </a:t>
            </a:r>
            <a:r>
              <a:rPr sz="1200" b="1" spc="-35" dirty="0">
                <a:solidFill>
                  <a:srgbClr val="BE3632"/>
                </a:solidFill>
                <a:latin typeface="Calibri"/>
                <a:cs typeface="Calibri"/>
              </a:rPr>
              <a:t>y</a:t>
            </a:r>
            <a:r>
              <a:rPr sz="1200" b="1" spc="10" dirty="0">
                <a:solidFill>
                  <a:srgbClr val="BE3632"/>
                </a:solidFill>
                <a:latin typeface="Calibri"/>
                <a:cs typeface="Calibri"/>
              </a:rPr>
              <a:t> </a:t>
            </a:r>
            <a:r>
              <a:rPr sz="1200" b="1" spc="-45" dirty="0">
                <a:solidFill>
                  <a:srgbClr val="BE3632"/>
                </a:solidFill>
                <a:latin typeface="Calibri"/>
                <a:cs typeface="Calibri"/>
              </a:rPr>
              <a:t>conocimiento,</a:t>
            </a:r>
            <a:r>
              <a:rPr sz="1200" b="1" spc="-5" dirty="0">
                <a:solidFill>
                  <a:srgbClr val="BE3632"/>
                </a:solidFill>
                <a:latin typeface="Calibri"/>
                <a:cs typeface="Calibri"/>
              </a:rPr>
              <a:t> </a:t>
            </a:r>
            <a:r>
              <a:rPr sz="1200" b="1" spc="-45" dirty="0">
                <a:solidFill>
                  <a:srgbClr val="BE3632"/>
                </a:solidFill>
                <a:latin typeface="Calibri"/>
                <a:cs typeface="Calibri"/>
              </a:rPr>
              <a:t>formación </a:t>
            </a:r>
            <a:r>
              <a:rPr sz="1200" b="1" spc="-254" dirty="0">
                <a:solidFill>
                  <a:srgbClr val="BE3632"/>
                </a:solidFill>
                <a:latin typeface="Calibri"/>
                <a:cs typeface="Calibri"/>
              </a:rPr>
              <a:t> </a:t>
            </a:r>
            <a:r>
              <a:rPr sz="1200" b="1" spc="-45" dirty="0">
                <a:solidFill>
                  <a:srgbClr val="BE3632"/>
                </a:solidFill>
                <a:latin typeface="Calibri"/>
                <a:cs typeface="Calibri"/>
              </a:rPr>
              <a:t>continua</a:t>
            </a:r>
            <a:r>
              <a:rPr sz="1200" b="1" spc="-5" dirty="0">
                <a:solidFill>
                  <a:srgbClr val="BE3632"/>
                </a:solidFill>
                <a:latin typeface="Calibri"/>
                <a:cs typeface="Calibri"/>
              </a:rPr>
              <a:t> </a:t>
            </a:r>
            <a:r>
              <a:rPr sz="1200" b="1" spc="-35" dirty="0">
                <a:solidFill>
                  <a:srgbClr val="BE3632"/>
                </a:solidFill>
                <a:latin typeface="Calibri"/>
                <a:cs typeface="Calibri"/>
              </a:rPr>
              <a:t>y</a:t>
            </a:r>
            <a:r>
              <a:rPr sz="1200" b="1" spc="15" dirty="0">
                <a:solidFill>
                  <a:srgbClr val="BE3632"/>
                </a:solidFill>
                <a:latin typeface="Calibri"/>
                <a:cs typeface="Calibri"/>
              </a:rPr>
              <a:t> </a:t>
            </a:r>
            <a:r>
              <a:rPr sz="1200" b="1" spc="-40" dirty="0">
                <a:solidFill>
                  <a:srgbClr val="BE3632"/>
                </a:solidFill>
                <a:latin typeface="Calibri"/>
                <a:cs typeface="Calibri"/>
              </a:rPr>
              <a:t>desarrollo</a:t>
            </a:r>
            <a:r>
              <a:rPr sz="1200" b="1" spc="-15" dirty="0">
                <a:solidFill>
                  <a:srgbClr val="BE3632"/>
                </a:solidFill>
                <a:latin typeface="Calibri"/>
                <a:cs typeface="Calibri"/>
              </a:rPr>
              <a:t> </a:t>
            </a:r>
            <a:r>
              <a:rPr sz="1200" b="1" spc="-55" dirty="0">
                <a:solidFill>
                  <a:srgbClr val="BE3632"/>
                </a:solidFill>
                <a:latin typeface="Calibri"/>
                <a:cs typeface="Calibri"/>
              </a:rPr>
              <a:t>de</a:t>
            </a:r>
            <a:r>
              <a:rPr sz="1200" b="1" dirty="0">
                <a:solidFill>
                  <a:srgbClr val="BE3632"/>
                </a:solidFill>
                <a:latin typeface="Calibri"/>
                <a:cs typeface="Calibri"/>
              </a:rPr>
              <a:t> </a:t>
            </a:r>
            <a:r>
              <a:rPr sz="1200" b="1" spc="-50" dirty="0">
                <a:solidFill>
                  <a:srgbClr val="BE3632"/>
                </a:solidFill>
                <a:latin typeface="Calibri"/>
                <a:cs typeface="Calibri"/>
              </a:rPr>
              <a:t>capacidades</a:t>
            </a:r>
            <a:endParaRPr sz="1200" dirty="0">
              <a:latin typeface="Calibri"/>
              <a:cs typeface="Calibri"/>
            </a:endParaRPr>
          </a:p>
        </p:txBody>
      </p:sp>
      <p:sp>
        <p:nvSpPr>
          <p:cNvPr id="17" name="object 13">
            <a:extLst>
              <a:ext uri="{FF2B5EF4-FFF2-40B4-BE49-F238E27FC236}">
                <a16:creationId xmlns:a16="http://schemas.microsoft.com/office/drawing/2014/main" id="{E284B23D-AB55-42F7-A758-1CA24719872F}"/>
              </a:ext>
            </a:extLst>
          </p:cNvPr>
          <p:cNvSpPr txBox="1"/>
          <p:nvPr/>
        </p:nvSpPr>
        <p:spPr>
          <a:xfrm>
            <a:off x="10806199" y="3047650"/>
            <a:ext cx="676275" cy="238760"/>
          </a:xfrm>
          <a:prstGeom prst="rect">
            <a:avLst/>
          </a:prstGeom>
        </p:spPr>
        <p:txBody>
          <a:bodyPr vert="horz" wrap="square" lIns="0" tIns="12700" rIns="0" bIns="0" rtlCol="0">
            <a:spAutoFit/>
          </a:bodyPr>
          <a:lstStyle/>
          <a:p>
            <a:pPr>
              <a:lnSpc>
                <a:spcPct val="100000"/>
              </a:lnSpc>
              <a:spcBef>
                <a:spcPts val="100"/>
              </a:spcBef>
            </a:pPr>
            <a:r>
              <a:rPr sz="1400" b="1" spc="-35" dirty="0">
                <a:solidFill>
                  <a:srgbClr val="BE3632"/>
                </a:solidFill>
                <a:latin typeface="Calibri"/>
                <a:cs typeface="Calibri"/>
              </a:rPr>
              <a:t>7.317</a:t>
            </a:r>
            <a:r>
              <a:rPr sz="1400" b="1" spc="10" dirty="0">
                <a:solidFill>
                  <a:srgbClr val="BE3632"/>
                </a:solidFill>
                <a:latin typeface="Calibri"/>
                <a:cs typeface="Calibri"/>
              </a:rPr>
              <a:t> </a:t>
            </a:r>
            <a:r>
              <a:rPr sz="1400" b="1" spc="-140" dirty="0">
                <a:solidFill>
                  <a:srgbClr val="BE3632"/>
                </a:solidFill>
                <a:latin typeface="Calibri"/>
                <a:cs typeface="Calibri"/>
              </a:rPr>
              <a:t>M</a:t>
            </a:r>
            <a:r>
              <a:rPr sz="1400" b="1" spc="-140" dirty="0">
                <a:solidFill>
                  <a:srgbClr val="BE3632"/>
                </a:solidFill>
                <a:latin typeface="Trebuchet MS"/>
                <a:cs typeface="Trebuchet MS"/>
              </a:rPr>
              <a:t>€</a:t>
            </a:r>
            <a:endParaRPr sz="1400" dirty="0">
              <a:latin typeface="Trebuchet MS"/>
              <a:cs typeface="Trebuchet MS"/>
            </a:endParaRPr>
          </a:p>
        </p:txBody>
      </p:sp>
      <p:sp>
        <p:nvSpPr>
          <p:cNvPr id="18" name="object 14">
            <a:extLst>
              <a:ext uri="{FF2B5EF4-FFF2-40B4-BE49-F238E27FC236}">
                <a16:creationId xmlns:a16="http://schemas.microsoft.com/office/drawing/2014/main" id="{44E083F8-8345-450D-983E-18712C998AEA}"/>
              </a:ext>
            </a:extLst>
          </p:cNvPr>
          <p:cNvSpPr txBox="1"/>
          <p:nvPr/>
        </p:nvSpPr>
        <p:spPr>
          <a:xfrm>
            <a:off x="7609927" y="3524154"/>
            <a:ext cx="2453640" cy="409575"/>
          </a:xfrm>
          <a:prstGeom prst="rect">
            <a:avLst/>
          </a:prstGeom>
        </p:spPr>
        <p:txBody>
          <a:bodyPr vert="horz" wrap="square" lIns="0" tIns="12700" rIns="0" bIns="0" rtlCol="0">
            <a:spAutoFit/>
          </a:bodyPr>
          <a:lstStyle/>
          <a:p>
            <a:pPr marL="309245" marR="5080" indent="-309880">
              <a:lnSpc>
                <a:spcPct val="105000"/>
              </a:lnSpc>
              <a:spcBef>
                <a:spcPts val="100"/>
              </a:spcBef>
            </a:pPr>
            <a:r>
              <a:rPr sz="1200" b="1" spc="10" dirty="0">
                <a:solidFill>
                  <a:srgbClr val="933F80"/>
                </a:solidFill>
                <a:latin typeface="Calibri"/>
                <a:cs typeface="Calibri"/>
              </a:rPr>
              <a:t>VIII.</a:t>
            </a:r>
            <a:r>
              <a:rPr sz="1200" b="1" spc="80" dirty="0">
                <a:solidFill>
                  <a:srgbClr val="933F80"/>
                </a:solidFill>
                <a:latin typeface="Calibri"/>
                <a:cs typeface="Calibri"/>
              </a:rPr>
              <a:t> </a:t>
            </a:r>
            <a:r>
              <a:rPr sz="1200" b="1" spc="-30" dirty="0">
                <a:solidFill>
                  <a:srgbClr val="933F80"/>
                </a:solidFill>
                <a:latin typeface="Calibri"/>
                <a:cs typeface="Calibri"/>
              </a:rPr>
              <a:t>Nueva</a:t>
            </a:r>
            <a:r>
              <a:rPr sz="1200" b="1" spc="85" dirty="0">
                <a:solidFill>
                  <a:srgbClr val="933F80"/>
                </a:solidFill>
                <a:latin typeface="Calibri"/>
                <a:cs typeface="Calibri"/>
              </a:rPr>
              <a:t> </a:t>
            </a:r>
            <a:r>
              <a:rPr sz="1200" b="1" spc="-35" dirty="0">
                <a:solidFill>
                  <a:srgbClr val="933F80"/>
                </a:solidFill>
                <a:latin typeface="Calibri"/>
                <a:cs typeface="Calibri"/>
              </a:rPr>
              <a:t>economía</a:t>
            </a:r>
            <a:r>
              <a:rPr sz="1200" b="1" spc="85" dirty="0">
                <a:solidFill>
                  <a:srgbClr val="933F80"/>
                </a:solidFill>
                <a:latin typeface="Calibri"/>
                <a:cs typeface="Calibri"/>
              </a:rPr>
              <a:t> </a:t>
            </a:r>
            <a:r>
              <a:rPr sz="1200" b="1" spc="-50" dirty="0">
                <a:solidFill>
                  <a:srgbClr val="933F80"/>
                </a:solidFill>
                <a:latin typeface="Calibri"/>
                <a:cs typeface="Calibri"/>
              </a:rPr>
              <a:t>de</a:t>
            </a:r>
            <a:r>
              <a:rPr sz="1200" b="1" spc="75" dirty="0">
                <a:solidFill>
                  <a:srgbClr val="933F80"/>
                </a:solidFill>
                <a:latin typeface="Calibri"/>
                <a:cs typeface="Calibri"/>
              </a:rPr>
              <a:t> </a:t>
            </a:r>
            <a:r>
              <a:rPr sz="1200" b="1" spc="-30" dirty="0">
                <a:solidFill>
                  <a:srgbClr val="933F80"/>
                </a:solidFill>
                <a:latin typeface="Calibri"/>
                <a:cs typeface="Calibri"/>
              </a:rPr>
              <a:t>los</a:t>
            </a:r>
            <a:r>
              <a:rPr sz="1200" b="1" spc="70" dirty="0">
                <a:solidFill>
                  <a:srgbClr val="933F80"/>
                </a:solidFill>
                <a:latin typeface="Calibri"/>
                <a:cs typeface="Calibri"/>
              </a:rPr>
              <a:t> </a:t>
            </a:r>
            <a:r>
              <a:rPr sz="1200" b="1" spc="-30" dirty="0">
                <a:solidFill>
                  <a:srgbClr val="933F80"/>
                </a:solidFill>
                <a:latin typeface="Calibri"/>
                <a:cs typeface="Calibri"/>
              </a:rPr>
              <a:t>cuidados</a:t>
            </a:r>
            <a:r>
              <a:rPr sz="1200" b="1" spc="85" dirty="0">
                <a:solidFill>
                  <a:srgbClr val="933F80"/>
                </a:solidFill>
                <a:latin typeface="Calibri"/>
                <a:cs typeface="Calibri"/>
              </a:rPr>
              <a:t> </a:t>
            </a:r>
            <a:r>
              <a:rPr sz="1200" b="1" spc="-35" dirty="0">
                <a:solidFill>
                  <a:srgbClr val="933F80"/>
                </a:solidFill>
                <a:latin typeface="Calibri"/>
                <a:cs typeface="Calibri"/>
              </a:rPr>
              <a:t>y </a:t>
            </a:r>
            <a:r>
              <a:rPr sz="1200" b="1" spc="-254" dirty="0">
                <a:solidFill>
                  <a:srgbClr val="933F80"/>
                </a:solidFill>
                <a:latin typeface="Calibri"/>
                <a:cs typeface="Calibri"/>
              </a:rPr>
              <a:t> </a:t>
            </a:r>
            <a:r>
              <a:rPr sz="1200" b="1" spc="-20" dirty="0">
                <a:solidFill>
                  <a:srgbClr val="933F80"/>
                </a:solidFill>
                <a:latin typeface="Calibri"/>
                <a:cs typeface="Calibri"/>
              </a:rPr>
              <a:t>políticas</a:t>
            </a:r>
            <a:r>
              <a:rPr sz="1200" b="1" spc="75" dirty="0">
                <a:solidFill>
                  <a:srgbClr val="933F80"/>
                </a:solidFill>
                <a:latin typeface="Calibri"/>
                <a:cs typeface="Calibri"/>
              </a:rPr>
              <a:t> </a:t>
            </a:r>
            <a:r>
              <a:rPr sz="1200" b="1" spc="-50" dirty="0">
                <a:solidFill>
                  <a:srgbClr val="933F80"/>
                </a:solidFill>
                <a:latin typeface="Calibri"/>
                <a:cs typeface="Calibri"/>
              </a:rPr>
              <a:t>de</a:t>
            </a:r>
            <a:r>
              <a:rPr sz="1200" b="1" spc="75" dirty="0">
                <a:solidFill>
                  <a:srgbClr val="933F80"/>
                </a:solidFill>
                <a:latin typeface="Calibri"/>
                <a:cs typeface="Calibri"/>
              </a:rPr>
              <a:t> </a:t>
            </a:r>
            <a:r>
              <a:rPr sz="1200" b="1" spc="-30" dirty="0">
                <a:solidFill>
                  <a:srgbClr val="933F80"/>
                </a:solidFill>
                <a:latin typeface="Calibri"/>
                <a:cs typeface="Calibri"/>
              </a:rPr>
              <a:t>empleo</a:t>
            </a:r>
            <a:endParaRPr sz="1200" dirty="0">
              <a:latin typeface="Calibri"/>
              <a:cs typeface="Calibri"/>
            </a:endParaRPr>
          </a:p>
        </p:txBody>
      </p:sp>
      <p:sp>
        <p:nvSpPr>
          <p:cNvPr id="19" name="object 15">
            <a:extLst>
              <a:ext uri="{FF2B5EF4-FFF2-40B4-BE49-F238E27FC236}">
                <a16:creationId xmlns:a16="http://schemas.microsoft.com/office/drawing/2014/main" id="{FA93EB66-085C-4F63-9C4E-7FAC1A7387D8}"/>
              </a:ext>
            </a:extLst>
          </p:cNvPr>
          <p:cNvSpPr txBox="1"/>
          <p:nvPr/>
        </p:nvSpPr>
        <p:spPr>
          <a:xfrm>
            <a:off x="10829694" y="3620674"/>
            <a:ext cx="653415" cy="238760"/>
          </a:xfrm>
          <a:prstGeom prst="rect">
            <a:avLst/>
          </a:prstGeom>
        </p:spPr>
        <p:txBody>
          <a:bodyPr vert="horz" wrap="square" lIns="0" tIns="12700" rIns="0" bIns="0" rtlCol="0">
            <a:spAutoFit/>
          </a:bodyPr>
          <a:lstStyle/>
          <a:p>
            <a:pPr>
              <a:lnSpc>
                <a:spcPct val="100000"/>
              </a:lnSpc>
              <a:spcBef>
                <a:spcPts val="100"/>
              </a:spcBef>
            </a:pPr>
            <a:r>
              <a:rPr sz="1400" b="1" spc="-40" dirty="0">
                <a:solidFill>
                  <a:srgbClr val="933F80"/>
                </a:solidFill>
                <a:latin typeface="Calibri"/>
                <a:cs typeface="Calibri"/>
              </a:rPr>
              <a:t>4</a:t>
            </a:r>
            <a:r>
              <a:rPr sz="1400" b="1" spc="-25" dirty="0">
                <a:solidFill>
                  <a:srgbClr val="933F80"/>
                </a:solidFill>
                <a:latin typeface="Calibri"/>
                <a:cs typeface="Calibri"/>
              </a:rPr>
              <a:t>.</a:t>
            </a:r>
            <a:r>
              <a:rPr sz="1400" b="1" spc="-65" dirty="0">
                <a:solidFill>
                  <a:srgbClr val="933F80"/>
                </a:solidFill>
                <a:latin typeface="Calibri"/>
                <a:cs typeface="Calibri"/>
              </a:rPr>
              <a:t>855</a:t>
            </a:r>
            <a:r>
              <a:rPr sz="1400" b="1" spc="5" dirty="0">
                <a:solidFill>
                  <a:srgbClr val="933F80"/>
                </a:solidFill>
                <a:latin typeface="Calibri"/>
                <a:cs typeface="Calibri"/>
              </a:rPr>
              <a:t> </a:t>
            </a:r>
            <a:r>
              <a:rPr sz="1400" b="1" spc="-135" dirty="0">
                <a:solidFill>
                  <a:srgbClr val="933F80"/>
                </a:solidFill>
                <a:latin typeface="Calibri"/>
                <a:cs typeface="Calibri"/>
              </a:rPr>
              <a:t>M</a:t>
            </a:r>
            <a:r>
              <a:rPr sz="1400" b="1" spc="-175" dirty="0">
                <a:solidFill>
                  <a:srgbClr val="933F80"/>
                </a:solidFill>
                <a:latin typeface="Trebuchet MS"/>
                <a:cs typeface="Trebuchet MS"/>
              </a:rPr>
              <a:t>€</a:t>
            </a:r>
            <a:endParaRPr sz="1400" dirty="0">
              <a:latin typeface="Trebuchet MS"/>
              <a:cs typeface="Trebuchet MS"/>
            </a:endParaRPr>
          </a:p>
        </p:txBody>
      </p:sp>
      <p:sp>
        <p:nvSpPr>
          <p:cNvPr id="20" name="object 16">
            <a:extLst>
              <a:ext uri="{FF2B5EF4-FFF2-40B4-BE49-F238E27FC236}">
                <a16:creationId xmlns:a16="http://schemas.microsoft.com/office/drawing/2014/main" id="{5D42B3F6-424A-4A9D-A173-FE0FE9232E5E}"/>
              </a:ext>
            </a:extLst>
          </p:cNvPr>
          <p:cNvSpPr txBox="1"/>
          <p:nvPr/>
        </p:nvSpPr>
        <p:spPr>
          <a:xfrm>
            <a:off x="7609927" y="4081939"/>
            <a:ext cx="2591435" cy="434340"/>
          </a:xfrm>
          <a:prstGeom prst="rect">
            <a:avLst/>
          </a:prstGeom>
        </p:spPr>
        <p:txBody>
          <a:bodyPr vert="horz" wrap="square" lIns="0" tIns="12700" rIns="0" bIns="0" rtlCol="0">
            <a:spAutoFit/>
          </a:bodyPr>
          <a:lstStyle/>
          <a:p>
            <a:pPr marL="215900" marR="5080" indent="-216535">
              <a:lnSpc>
                <a:spcPct val="111700"/>
              </a:lnSpc>
              <a:spcBef>
                <a:spcPts val="100"/>
              </a:spcBef>
            </a:pPr>
            <a:r>
              <a:rPr sz="1200" b="1" spc="-15" dirty="0">
                <a:solidFill>
                  <a:srgbClr val="4B4D8C"/>
                </a:solidFill>
                <a:latin typeface="Calibri"/>
                <a:cs typeface="Calibri"/>
              </a:rPr>
              <a:t>IX.</a:t>
            </a:r>
            <a:r>
              <a:rPr sz="1200" b="1" spc="70" dirty="0">
                <a:solidFill>
                  <a:srgbClr val="4B4D8C"/>
                </a:solidFill>
                <a:latin typeface="Calibri"/>
                <a:cs typeface="Calibri"/>
              </a:rPr>
              <a:t> </a:t>
            </a:r>
            <a:r>
              <a:rPr sz="1200" b="1" spc="-15" dirty="0">
                <a:solidFill>
                  <a:srgbClr val="4B4D8C"/>
                </a:solidFill>
                <a:latin typeface="Calibri"/>
                <a:cs typeface="Calibri"/>
              </a:rPr>
              <a:t>Impulso</a:t>
            </a:r>
            <a:r>
              <a:rPr sz="1200" b="1" spc="75" dirty="0">
                <a:solidFill>
                  <a:srgbClr val="4B4D8C"/>
                </a:solidFill>
                <a:latin typeface="Calibri"/>
                <a:cs typeface="Calibri"/>
              </a:rPr>
              <a:t> </a:t>
            </a:r>
            <a:r>
              <a:rPr sz="1200" b="1" spc="-50" dirty="0">
                <a:solidFill>
                  <a:srgbClr val="4B4D8C"/>
                </a:solidFill>
                <a:latin typeface="Calibri"/>
                <a:cs typeface="Calibri"/>
              </a:rPr>
              <a:t>de</a:t>
            </a:r>
            <a:r>
              <a:rPr sz="1200" b="1" spc="75" dirty="0">
                <a:solidFill>
                  <a:srgbClr val="4B4D8C"/>
                </a:solidFill>
                <a:latin typeface="Calibri"/>
                <a:cs typeface="Calibri"/>
              </a:rPr>
              <a:t> </a:t>
            </a:r>
            <a:r>
              <a:rPr sz="1200" b="1" spc="-20" dirty="0">
                <a:solidFill>
                  <a:srgbClr val="4B4D8C"/>
                </a:solidFill>
                <a:latin typeface="Calibri"/>
                <a:cs typeface="Calibri"/>
              </a:rPr>
              <a:t>la</a:t>
            </a:r>
            <a:r>
              <a:rPr sz="1200" b="1" spc="80" dirty="0">
                <a:solidFill>
                  <a:srgbClr val="4B4D8C"/>
                </a:solidFill>
                <a:latin typeface="Calibri"/>
                <a:cs typeface="Calibri"/>
              </a:rPr>
              <a:t> </a:t>
            </a:r>
            <a:r>
              <a:rPr sz="1200" b="1" spc="-20" dirty="0">
                <a:solidFill>
                  <a:srgbClr val="4B4D8C"/>
                </a:solidFill>
                <a:latin typeface="Calibri"/>
                <a:cs typeface="Calibri"/>
              </a:rPr>
              <a:t>industria</a:t>
            </a:r>
            <a:r>
              <a:rPr sz="1200" b="1" spc="85" dirty="0">
                <a:solidFill>
                  <a:srgbClr val="4B4D8C"/>
                </a:solidFill>
                <a:latin typeface="Calibri"/>
                <a:cs typeface="Calibri"/>
              </a:rPr>
              <a:t> </a:t>
            </a:r>
            <a:r>
              <a:rPr sz="1200" b="1" spc="-50" dirty="0">
                <a:solidFill>
                  <a:srgbClr val="4B4D8C"/>
                </a:solidFill>
                <a:latin typeface="Calibri"/>
                <a:cs typeface="Calibri"/>
              </a:rPr>
              <a:t>de</a:t>
            </a:r>
            <a:r>
              <a:rPr sz="1200" b="1" spc="80" dirty="0">
                <a:solidFill>
                  <a:srgbClr val="4B4D8C"/>
                </a:solidFill>
                <a:latin typeface="Calibri"/>
                <a:cs typeface="Calibri"/>
              </a:rPr>
              <a:t> </a:t>
            </a:r>
            <a:r>
              <a:rPr sz="1200" b="1" spc="-20" dirty="0">
                <a:solidFill>
                  <a:srgbClr val="4B4D8C"/>
                </a:solidFill>
                <a:latin typeface="Calibri"/>
                <a:cs typeface="Calibri"/>
              </a:rPr>
              <a:t>la</a:t>
            </a:r>
            <a:r>
              <a:rPr sz="1200" b="1" spc="80" dirty="0">
                <a:solidFill>
                  <a:srgbClr val="4B4D8C"/>
                </a:solidFill>
                <a:latin typeface="Calibri"/>
                <a:cs typeface="Calibri"/>
              </a:rPr>
              <a:t> </a:t>
            </a:r>
            <a:r>
              <a:rPr sz="1200" b="1" spc="-20" dirty="0">
                <a:solidFill>
                  <a:srgbClr val="4B4D8C"/>
                </a:solidFill>
                <a:latin typeface="Calibri"/>
                <a:cs typeface="Calibri"/>
              </a:rPr>
              <a:t>cultura</a:t>
            </a:r>
            <a:r>
              <a:rPr sz="1200" b="1" spc="85" dirty="0">
                <a:solidFill>
                  <a:srgbClr val="4B4D8C"/>
                </a:solidFill>
                <a:latin typeface="Calibri"/>
                <a:cs typeface="Calibri"/>
              </a:rPr>
              <a:t> </a:t>
            </a:r>
            <a:r>
              <a:rPr sz="1200" b="1" spc="-35" dirty="0">
                <a:solidFill>
                  <a:srgbClr val="4B4D8C"/>
                </a:solidFill>
                <a:latin typeface="Calibri"/>
                <a:cs typeface="Calibri"/>
              </a:rPr>
              <a:t>y </a:t>
            </a:r>
            <a:r>
              <a:rPr sz="1200" b="1" spc="-254" dirty="0">
                <a:solidFill>
                  <a:srgbClr val="4B4D8C"/>
                </a:solidFill>
                <a:latin typeface="Calibri"/>
                <a:cs typeface="Calibri"/>
              </a:rPr>
              <a:t> </a:t>
            </a:r>
            <a:r>
              <a:rPr sz="1200" b="1" spc="-30" dirty="0">
                <a:solidFill>
                  <a:srgbClr val="4B4D8C"/>
                </a:solidFill>
                <a:latin typeface="Calibri"/>
                <a:cs typeface="Calibri"/>
              </a:rPr>
              <a:t>el</a:t>
            </a:r>
            <a:r>
              <a:rPr sz="1200" b="1" spc="70" dirty="0">
                <a:solidFill>
                  <a:srgbClr val="4B4D8C"/>
                </a:solidFill>
                <a:latin typeface="Calibri"/>
                <a:cs typeface="Calibri"/>
              </a:rPr>
              <a:t> </a:t>
            </a:r>
            <a:r>
              <a:rPr sz="1200" b="1" spc="-30" dirty="0">
                <a:solidFill>
                  <a:srgbClr val="4B4D8C"/>
                </a:solidFill>
                <a:latin typeface="Calibri"/>
                <a:cs typeface="Calibri"/>
              </a:rPr>
              <a:t>deporte</a:t>
            </a:r>
            <a:endParaRPr sz="1200" dirty="0">
              <a:latin typeface="Calibri"/>
              <a:cs typeface="Calibri"/>
            </a:endParaRPr>
          </a:p>
        </p:txBody>
      </p:sp>
      <p:sp>
        <p:nvSpPr>
          <p:cNvPr id="21" name="object 17">
            <a:extLst>
              <a:ext uri="{FF2B5EF4-FFF2-40B4-BE49-F238E27FC236}">
                <a16:creationId xmlns:a16="http://schemas.microsoft.com/office/drawing/2014/main" id="{74E07B6B-336F-41B8-8D2E-98D857E9D82D}"/>
              </a:ext>
            </a:extLst>
          </p:cNvPr>
          <p:cNvSpPr txBox="1"/>
          <p:nvPr/>
        </p:nvSpPr>
        <p:spPr>
          <a:xfrm>
            <a:off x="10958599" y="4196747"/>
            <a:ext cx="523875" cy="238760"/>
          </a:xfrm>
          <a:prstGeom prst="rect">
            <a:avLst/>
          </a:prstGeom>
        </p:spPr>
        <p:txBody>
          <a:bodyPr vert="horz" wrap="square" lIns="0" tIns="12700" rIns="0" bIns="0" rtlCol="0">
            <a:spAutoFit/>
          </a:bodyPr>
          <a:lstStyle/>
          <a:p>
            <a:pPr>
              <a:lnSpc>
                <a:spcPct val="100000"/>
              </a:lnSpc>
              <a:spcBef>
                <a:spcPts val="100"/>
              </a:spcBef>
            </a:pPr>
            <a:r>
              <a:rPr sz="1400" b="1" spc="-65" dirty="0">
                <a:solidFill>
                  <a:srgbClr val="4B4D8C"/>
                </a:solidFill>
                <a:latin typeface="Calibri"/>
                <a:cs typeface="Calibri"/>
              </a:rPr>
              <a:t>825</a:t>
            </a:r>
            <a:r>
              <a:rPr sz="1400" b="1" spc="15" dirty="0">
                <a:solidFill>
                  <a:srgbClr val="4B4D8C"/>
                </a:solidFill>
                <a:latin typeface="Calibri"/>
                <a:cs typeface="Calibri"/>
              </a:rPr>
              <a:t> </a:t>
            </a:r>
            <a:r>
              <a:rPr sz="1400" b="1" spc="-135" dirty="0">
                <a:solidFill>
                  <a:srgbClr val="4B4D8C"/>
                </a:solidFill>
                <a:latin typeface="Calibri"/>
                <a:cs typeface="Calibri"/>
              </a:rPr>
              <a:t>M</a:t>
            </a:r>
            <a:r>
              <a:rPr sz="1400" b="1" spc="-175" dirty="0">
                <a:solidFill>
                  <a:srgbClr val="4B4D8C"/>
                </a:solidFill>
                <a:latin typeface="Trebuchet MS"/>
                <a:cs typeface="Trebuchet MS"/>
              </a:rPr>
              <a:t>€</a:t>
            </a:r>
            <a:endParaRPr sz="1400" dirty="0">
              <a:latin typeface="Trebuchet MS"/>
              <a:cs typeface="Trebuchet MS"/>
            </a:endParaRPr>
          </a:p>
        </p:txBody>
      </p:sp>
      <p:sp>
        <p:nvSpPr>
          <p:cNvPr id="22" name="object 18">
            <a:extLst>
              <a:ext uri="{FF2B5EF4-FFF2-40B4-BE49-F238E27FC236}">
                <a16:creationId xmlns:a16="http://schemas.microsoft.com/office/drawing/2014/main" id="{E08941DE-C7C1-43EF-9B64-A1BAF208C20B}"/>
              </a:ext>
            </a:extLst>
          </p:cNvPr>
          <p:cNvSpPr txBox="1"/>
          <p:nvPr/>
        </p:nvSpPr>
        <p:spPr>
          <a:xfrm>
            <a:off x="7610562" y="4673251"/>
            <a:ext cx="2782570" cy="434340"/>
          </a:xfrm>
          <a:prstGeom prst="rect">
            <a:avLst/>
          </a:prstGeom>
        </p:spPr>
        <p:txBody>
          <a:bodyPr vert="horz" wrap="square" lIns="0" tIns="33655" rIns="0" bIns="0" rtlCol="0">
            <a:spAutoFit/>
          </a:bodyPr>
          <a:lstStyle/>
          <a:p>
            <a:pPr>
              <a:lnSpc>
                <a:spcPct val="100000"/>
              </a:lnSpc>
              <a:spcBef>
                <a:spcPts val="265"/>
              </a:spcBef>
            </a:pPr>
            <a:r>
              <a:rPr sz="1200" b="1" spc="-45" dirty="0">
                <a:solidFill>
                  <a:srgbClr val="156EA4"/>
                </a:solidFill>
                <a:latin typeface="Calibri"/>
                <a:cs typeface="Calibri"/>
              </a:rPr>
              <a:t>X.</a:t>
            </a:r>
            <a:r>
              <a:rPr sz="1200" b="1" spc="70" dirty="0">
                <a:solidFill>
                  <a:srgbClr val="156EA4"/>
                </a:solidFill>
                <a:latin typeface="Calibri"/>
                <a:cs typeface="Calibri"/>
              </a:rPr>
              <a:t> </a:t>
            </a:r>
            <a:r>
              <a:rPr sz="1200" b="1" spc="-35" dirty="0">
                <a:solidFill>
                  <a:srgbClr val="156EA4"/>
                </a:solidFill>
                <a:latin typeface="Calibri"/>
                <a:cs typeface="Calibri"/>
              </a:rPr>
              <a:t>Modernización</a:t>
            </a:r>
            <a:r>
              <a:rPr sz="1200" b="1" spc="85" dirty="0">
                <a:solidFill>
                  <a:srgbClr val="156EA4"/>
                </a:solidFill>
                <a:latin typeface="Calibri"/>
                <a:cs typeface="Calibri"/>
              </a:rPr>
              <a:t> </a:t>
            </a:r>
            <a:r>
              <a:rPr sz="1200" b="1" spc="-35" dirty="0">
                <a:solidFill>
                  <a:srgbClr val="156EA4"/>
                </a:solidFill>
                <a:latin typeface="Calibri"/>
                <a:cs typeface="Calibri"/>
              </a:rPr>
              <a:t>del</a:t>
            </a:r>
            <a:r>
              <a:rPr sz="1200" b="1" spc="75" dirty="0">
                <a:solidFill>
                  <a:srgbClr val="156EA4"/>
                </a:solidFill>
                <a:latin typeface="Calibri"/>
                <a:cs typeface="Calibri"/>
              </a:rPr>
              <a:t> </a:t>
            </a:r>
            <a:r>
              <a:rPr sz="1200" b="1" spc="-25" dirty="0">
                <a:solidFill>
                  <a:srgbClr val="156EA4"/>
                </a:solidFill>
                <a:latin typeface="Calibri"/>
                <a:cs typeface="Calibri"/>
              </a:rPr>
              <a:t>sistema</a:t>
            </a:r>
            <a:r>
              <a:rPr sz="1200" b="1" spc="70" dirty="0">
                <a:solidFill>
                  <a:srgbClr val="156EA4"/>
                </a:solidFill>
                <a:latin typeface="Calibri"/>
                <a:cs typeface="Calibri"/>
              </a:rPr>
              <a:t> </a:t>
            </a:r>
            <a:r>
              <a:rPr sz="1200" b="1" spc="-10" dirty="0">
                <a:solidFill>
                  <a:srgbClr val="156EA4"/>
                </a:solidFill>
                <a:latin typeface="Calibri"/>
                <a:cs typeface="Calibri"/>
              </a:rPr>
              <a:t>fiscal</a:t>
            </a:r>
            <a:endParaRPr sz="1200" dirty="0">
              <a:latin typeface="Calibri"/>
              <a:cs typeface="Calibri"/>
            </a:endParaRPr>
          </a:p>
          <a:p>
            <a:pPr marL="161925">
              <a:lnSpc>
                <a:spcPct val="100000"/>
              </a:lnSpc>
              <a:spcBef>
                <a:spcPts val="170"/>
              </a:spcBef>
            </a:pPr>
            <a:r>
              <a:rPr sz="1200" b="1" spc="-25" dirty="0">
                <a:solidFill>
                  <a:srgbClr val="156EA4"/>
                </a:solidFill>
                <a:latin typeface="Calibri"/>
                <a:cs typeface="Calibri"/>
              </a:rPr>
              <a:t>para</a:t>
            </a:r>
            <a:r>
              <a:rPr sz="1200" b="1" spc="85" dirty="0">
                <a:solidFill>
                  <a:srgbClr val="156EA4"/>
                </a:solidFill>
                <a:latin typeface="Calibri"/>
                <a:cs typeface="Calibri"/>
              </a:rPr>
              <a:t> </a:t>
            </a:r>
            <a:r>
              <a:rPr sz="1200" b="1" spc="-35" dirty="0">
                <a:solidFill>
                  <a:srgbClr val="156EA4"/>
                </a:solidFill>
                <a:latin typeface="Calibri"/>
                <a:cs typeface="Calibri"/>
              </a:rPr>
              <a:t>un</a:t>
            </a:r>
            <a:r>
              <a:rPr sz="1200" b="1" spc="80" dirty="0">
                <a:solidFill>
                  <a:srgbClr val="156EA4"/>
                </a:solidFill>
                <a:latin typeface="Calibri"/>
                <a:cs typeface="Calibri"/>
              </a:rPr>
              <a:t> </a:t>
            </a:r>
            <a:r>
              <a:rPr sz="1200" b="1" spc="-30" dirty="0">
                <a:solidFill>
                  <a:srgbClr val="156EA4"/>
                </a:solidFill>
                <a:latin typeface="Calibri"/>
                <a:cs typeface="Calibri"/>
              </a:rPr>
              <a:t>crecimiento</a:t>
            </a:r>
            <a:r>
              <a:rPr sz="1200" b="1" spc="80" dirty="0">
                <a:solidFill>
                  <a:srgbClr val="156EA4"/>
                </a:solidFill>
                <a:latin typeface="Calibri"/>
                <a:cs typeface="Calibri"/>
              </a:rPr>
              <a:t> </a:t>
            </a:r>
            <a:r>
              <a:rPr sz="1200" b="1" spc="-20" dirty="0">
                <a:solidFill>
                  <a:srgbClr val="156EA4"/>
                </a:solidFill>
                <a:latin typeface="Calibri"/>
                <a:cs typeface="Calibri"/>
              </a:rPr>
              <a:t>inclusivo</a:t>
            </a:r>
            <a:r>
              <a:rPr sz="1200" b="1" spc="80" dirty="0">
                <a:solidFill>
                  <a:srgbClr val="156EA4"/>
                </a:solidFill>
                <a:latin typeface="Calibri"/>
                <a:cs typeface="Calibri"/>
              </a:rPr>
              <a:t> </a:t>
            </a:r>
            <a:r>
              <a:rPr sz="1200" b="1" spc="-35" dirty="0">
                <a:solidFill>
                  <a:srgbClr val="156EA4"/>
                </a:solidFill>
                <a:latin typeface="Calibri"/>
                <a:cs typeface="Calibri"/>
              </a:rPr>
              <a:t>y</a:t>
            </a:r>
            <a:r>
              <a:rPr sz="1200" b="1" spc="75" dirty="0">
                <a:solidFill>
                  <a:srgbClr val="156EA4"/>
                </a:solidFill>
                <a:latin typeface="Calibri"/>
                <a:cs typeface="Calibri"/>
              </a:rPr>
              <a:t> </a:t>
            </a:r>
            <a:r>
              <a:rPr sz="1200" b="1" spc="-20" dirty="0">
                <a:solidFill>
                  <a:srgbClr val="156EA4"/>
                </a:solidFill>
                <a:latin typeface="Calibri"/>
                <a:cs typeface="Calibri"/>
              </a:rPr>
              <a:t>sostenible</a:t>
            </a:r>
            <a:endParaRPr sz="1200" dirty="0">
              <a:latin typeface="Calibri"/>
              <a:cs typeface="Calibri"/>
            </a:endParaRPr>
          </a:p>
        </p:txBody>
      </p:sp>
      <p:sp>
        <p:nvSpPr>
          <p:cNvPr id="23" name="object 19">
            <a:extLst>
              <a:ext uri="{FF2B5EF4-FFF2-40B4-BE49-F238E27FC236}">
                <a16:creationId xmlns:a16="http://schemas.microsoft.com/office/drawing/2014/main" id="{3EB5AC98-1429-4EE5-9959-523F3CFE0C65}"/>
              </a:ext>
            </a:extLst>
          </p:cNvPr>
          <p:cNvSpPr txBox="1"/>
          <p:nvPr/>
        </p:nvSpPr>
        <p:spPr>
          <a:xfrm>
            <a:off x="11385002" y="4772818"/>
            <a:ext cx="97790" cy="238760"/>
          </a:xfrm>
          <a:prstGeom prst="rect">
            <a:avLst/>
          </a:prstGeom>
        </p:spPr>
        <p:txBody>
          <a:bodyPr vert="horz" wrap="square" lIns="0" tIns="12700" rIns="0" bIns="0" rtlCol="0">
            <a:spAutoFit/>
          </a:bodyPr>
          <a:lstStyle/>
          <a:p>
            <a:pPr>
              <a:lnSpc>
                <a:spcPct val="100000"/>
              </a:lnSpc>
              <a:spcBef>
                <a:spcPts val="100"/>
              </a:spcBef>
            </a:pPr>
            <a:r>
              <a:rPr sz="1400" b="1" spc="-35" dirty="0">
                <a:solidFill>
                  <a:srgbClr val="156EA4"/>
                </a:solidFill>
                <a:latin typeface="Calibri"/>
                <a:cs typeface="Calibri"/>
              </a:rPr>
              <a:t>–</a:t>
            </a:r>
            <a:endParaRPr sz="1400" dirty="0">
              <a:latin typeface="Calibri"/>
              <a:cs typeface="Calibri"/>
            </a:endParaRPr>
          </a:p>
        </p:txBody>
      </p:sp>
      <p:graphicFrame>
        <p:nvGraphicFramePr>
          <p:cNvPr id="24" name="object 20">
            <a:extLst>
              <a:ext uri="{FF2B5EF4-FFF2-40B4-BE49-F238E27FC236}">
                <a16:creationId xmlns:a16="http://schemas.microsoft.com/office/drawing/2014/main" id="{F947372D-CC7C-48E9-8CC9-EE9DF4374F57}"/>
              </a:ext>
            </a:extLst>
          </p:cNvPr>
          <p:cNvGraphicFramePr>
            <a:graphicFrameLocks noGrp="1"/>
          </p:cNvGraphicFramePr>
          <p:nvPr/>
        </p:nvGraphicFramePr>
        <p:xfrm>
          <a:off x="636616" y="2317285"/>
          <a:ext cx="4067810" cy="2879725"/>
        </p:xfrm>
        <a:graphic>
          <a:graphicData uri="http://schemas.openxmlformats.org/drawingml/2006/table">
            <a:tbl>
              <a:tblPr firstRow="1" bandRow="1">
                <a:tableStyleId>{2D5ABB26-0587-4C30-8999-92F81FD0307C}</a:tableStyleId>
              </a:tblPr>
              <a:tblGrid>
                <a:gridCol w="3121660">
                  <a:extLst>
                    <a:ext uri="{9D8B030D-6E8A-4147-A177-3AD203B41FA5}">
                      <a16:colId xmlns:a16="http://schemas.microsoft.com/office/drawing/2014/main" val="20000"/>
                    </a:ext>
                  </a:extLst>
                </a:gridCol>
                <a:gridCol w="946150">
                  <a:extLst>
                    <a:ext uri="{9D8B030D-6E8A-4147-A177-3AD203B41FA5}">
                      <a16:colId xmlns:a16="http://schemas.microsoft.com/office/drawing/2014/main" val="20001"/>
                    </a:ext>
                  </a:extLst>
                </a:gridCol>
              </a:tblGrid>
              <a:tr h="1151890">
                <a:tc>
                  <a:txBody>
                    <a:bodyPr/>
                    <a:lstStyle/>
                    <a:p>
                      <a:pPr marL="236220" indent="-128905">
                        <a:lnSpc>
                          <a:spcPct val="100000"/>
                        </a:lnSpc>
                        <a:spcBef>
                          <a:spcPts val="675"/>
                        </a:spcBef>
                        <a:buAutoNum type="romanUcPeriod"/>
                        <a:tabLst>
                          <a:tab pos="236854" algn="l"/>
                        </a:tabLst>
                      </a:pPr>
                      <a:r>
                        <a:rPr sz="1200" b="1" spc="-45" dirty="0">
                          <a:solidFill>
                            <a:srgbClr val="0A9DC6"/>
                          </a:solidFill>
                          <a:latin typeface="Calibri"/>
                          <a:cs typeface="Calibri"/>
                        </a:rPr>
                        <a:t>Agenda</a:t>
                      </a:r>
                      <a:r>
                        <a:rPr sz="1200" b="1" spc="45" dirty="0">
                          <a:solidFill>
                            <a:srgbClr val="0A9DC6"/>
                          </a:solidFill>
                          <a:latin typeface="Calibri"/>
                          <a:cs typeface="Calibri"/>
                        </a:rPr>
                        <a:t> </a:t>
                      </a:r>
                      <a:r>
                        <a:rPr sz="1200" b="1" spc="-35" dirty="0">
                          <a:solidFill>
                            <a:srgbClr val="0A9DC6"/>
                          </a:solidFill>
                          <a:latin typeface="Calibri"/>
                          <a:cs typeface="Calibri"/>
                        </a:rPr>
                        <a:t>urbana</a:t>
                      </a:r>
                      <a:r>
                        <a:rPr sz="1200" b="1" spc="55" dirty="0">
                          <a:solidFill>
                            <a:srgbClr val="0A9DC6"/>
                          </a:solidFill>
                          <a:latin typeface="Calibri"/>
                          <a:cs typeface="Calibri"/>
                        </a:rPr>
                        <a:t> </a:t>
                      </a:r>
                      <a:r>
                        <a:rPr sz="1200" b="1" spc="-35" dirty="0">
                          <a:solidFill>
                            <a:srgbClr val="0A9DC6"/>
                          </a:solidFill>
                          <a:latin typeface="Calibri"/>
                          <a:cs typeface="Calibri"/>
                        </a:rPr>
                        <a:t>y</a:t>
                      </a:r>
                      <a:r>
                        <a:rPr sz="1200" b="1" spc="45" dirty="0">
                          <a:solidFill>
                            <a:srgbClr val="0A9DC6"/>
                          </a:solidFill>
                          <a:latin typeface="Calibri"/>
                          <a:cs typeface="Calibri"/>
                        </a:rPr>
                        <a:t> </a:t>
                      </a:r>
                      <a:r>
                        <a:rPr sz="1200" b="1" spc="-20" dirty="0">
                          <a:solidFill>
                            <a:srgbClr val="0A9DC6"/>
                          </a:solidFill>
                          <a:latin typeface="Calibri"/>
                          <a:cs typeface="Calibri"/>
                        </a:rPr>
                        <a:t>rural,</a:t>
                      </a:r>
                      <a:r>
                        <a:rPr sz="1200" b="1" spc="55" dirty="0">
                          <a:solidFill>
                            <a:srgbClr val="0A9DC6"/>
                          </a:solidFill>
                          <a:latin typeface="Calibri"/>
                          <a:cs typeface="Calibri"/>
                        </a:rPr>
                        <a:t> </a:t>
                      </a:r>
                      <a:r>
                        <a:rPr sz="1200" b="1" spc="-30" dirty="0">
                          <a:solidFill>
                            <a:srgbClr val="0A9DC6"/>
                          </a:solidFill>
                          <a:latin typeface="Calibri"/>
                          <a:cs typeface="Calibri"/>
                        </a:rPr>
                        <a:t>lucha</a:t>
                      </a:r>
                      <a:r>
                        <a:rPr sz="1200" b="1" spc="45" dirty="0">
                          <a:solidFill>
                            <a:srgbClr val="0A9DC6"/>
                          </a:solidFill>
                          <a:latin typeface="Calibri"/>
                          <a:cs typeface="Calibri"/>
                        </a:rPr>
                        <a:t> </a:t>
                      </a:r>
                      <a:r>
                        <a:rPr sz="1200" b="1" spc="-35" dirty="0">
                          <a:solidFill>
                            <a:srgbClr val="0A9DC6"/>
                          </a:solidFill>
                          <a:latin typeface="Calibri"/>
                          <a:cs typeface="Calibri"/>
                        </a:rPr>
                        <a:t>contra</a:t>
                      </a:r>
                      <a:endParaRPr sz="1200" dirty="0">
                        <a:latin typeface="Calibri"/>
                        <a:cs typeface="Calibri"/>
                      </a:endParaRPr>
                    </a:p>
                    <a:p>
                      <a:pPr marL="226695">
                        <a:lnSpc>
                          <a:spcPct val="100000"/>
                        </a:lnSpc>
                        <a:spcBef>
                          <a:spcPts val="165"/>
                        </a:spcBef>
                      </a:pPr>
                      <a:r>
                        <a:rPr sz="1200" b="1" spc="-20" dirty="0">
                          <a:solidFill>
                            <a:srgbClr val="0A9DC6"/>
                          </a:solidFill>
                          <a:latin typeface="Calibri"/>
                          <a:cs typeface="Calibri"/>
                        </a:rPr>
                        <a:t>la</a:t>
                      </a:r>
                      <a:r>
                        <a:rPr sz="1200" b="1" spc="45" dirty="0">
                          <a:solidFill>
                            <a:srgbClr val="0A9DC6"/>
                          </a:solidFill>
                          <a:latin typeface="Calibri"/>
                          <a:cs typeface="Calibri"/>
                        </a:rPr>
                        <a:t> </a:t>
                      </a:r>
                      <a:r>
                        <a:rPr sz="1200" b="1" spc="-40" dirty="0">
                          <a:solidFill>
                            <a:srgbClr val="0A9DC6"/>
                          </a:solidFill>
                          <a:latin typeface="Calibri"/>
                          <a:cs typeface="Calibri"/>
                        </a:rPr>
                        <a:t>despoblación</a:t>
                      </a:r>
                      <a:r>
                        <a:rPr sz="1200" b="1" spc="55" dirty="0">
                          <a:solidFill>
                            <a:srgbClr val="0A9DC6"/>
                          </a:solidFill>
                          <a:latin typeface="Calibri"/>
                          <a:cs typeface="Calibri"/>
                        </a:rPr>
                        <a:t> </a:t>
                      </a:r>
                      <a:r>
                        <a:rPr sz="1200" b="1" spc="-35" dirty="0">
                          <a:solidFill>
                            <a:srgbClr val="0A9DC6"/>
                          </a:solidFill>
                          <a:latin typeface="Calibri"/>
                          <a:cs typeface="Calibri"/>
                        </a:rPr>
                        <a:t>y</a:t>
                      </a:r>
                      <a:r>
                        <a:rPr sz="1200" b="1" spc="50" dirty="0">
                          <a:solidFill>
                            <a:srgbClr val="0A9DC6"/>
                          </a:solidFill>
                          <a:latin typeface="Calibri"/>
                          <a:cs typeface="Calibri"/>
                        </a:rPr>
                        <a:t> </a:t>
                      </a:r>
                      <a:r>
                        <a:rPr sz="1200" b="1" spc="-35" dirty="0">
                          <a:solidFill>
                            <a:srgbClr val="0A9DC6"/>
                          </a:solidFill>
                          <a:latin typeface="Calibri"/>
                          <a:cs typeface="Calibri"/>
                        </a:rPr>
                        <a:t>desarrollo</a:t>
                      </a:r>
                      <a:r>
                        <a:rPr sz="1200" b="1" spc="45" dirty="0">
                          <a:solidFill>
                            <a:srgbClr val="0A9DC6"/>
                          </a:solidFill>
                          <a:latin typeface="Calibri"/>
                          <a:cs typeface="Calibri"/>
                        </a:rPr>
                        <a:t> </a:t>
                      </a:r>
                      <a:r>
                        <a:rPr sz="1200" b="1" spc="-50" dirty="0">
                          <a:solidFill>
                            <a:srgbClr val="0A9DC6"/>
                          </a:solidFill>
                          <a:latin typeface="Calibri"/>
                          <a:cs typeface="Calibri"/>
                        </a:rPr>
                        <a:t>de</a:t>
                      </a:r>
                      <a:r>
                        <a:rPr sz="1200" b="1" spc="45" dirty="0">
                          <a:solidFill>
                            <a:srgbClr val="0A9DC6"/>
                          </a:solidFill>
                          <a:latin typeface="Calibri"/>
                          <a:cs typeface="Calibri"/>
                        </a:rPr>
                        <a:t> </a:t>
                      </a:r>
                      <a:r>
                        <a:rPr sz="1200" b="1" spc="-20" dirty="0">
                          <a:solidFill>
                            <a:srgbClr val="0A9DC6"/>
                          </a:solidFill>
                          <a:latin typeface="Calibri"/>
                          <a:cs typeface="Calibri"/>
                        </a:rPr>
                        <a:t>la</a:t>
                      </a:r>
                      <a:r>
                        <a:rPr sz="1200" b="1" spc="55" dirty="0">
                          <a:solidFill>
                            <a:srgbClr val="0A9DC6"/>
                          </a:solidFill>
                          <a:latin typeface="Calibri"/>
                          <a:cs typeface="Calibri"/>
                        </a:rPr>
                        <a:t> </a:t>
                      </a:r>
                      <a:r>
                        <a:rPr sz="1200" b="1" spc="-20" dirty="0">
                          <a:solidFill>
                            <a:srgbClr val="0A9DC6"/>
                          </a:solidFill>
                          <a:latin typeface="Calibri"/>
                          <a:cs typeface="Calibri"/>
                        </a:rPr>
                        <a:t>agricultura</a:t>
                      </a:r>
                      <a:endParaRPr sz="1200" dirty="0">
                        <a:latin typeface="Calibri"/>
                        <a:cs typeface="Calibri"/>
                      </a:endParaRPr>
                    </a:p>
                    <a:p>
                      <a:pPr>
                        <a:lnSpc>
                          <a:spcPct val="100000"/>
                        </a:lnSpc>
                        <a:spcBef>
                          <a:spcPts val="50"/>
                        </a:spcBef>
                      </a:pPr>
                      <a:endParaRPr sz="1900" dirty="0">
                        <a:latin typeface="Times New Roman"/>
                        <a:cs typeface="Times New Roman"/>
                      </a:endParaRPr>
                    </a:p>
                    <a:p>
                      <a:pPr marL="288290" indent="-180975">
                        <a:lnSpc>
                          <a:spcPct val="100000"/>
                        </a:lnSpc>
                        <a:buAutoNum type="romanUcPeriod" startAt="2"/>
                        <a:tabLst>
                          <a:tab pos="288925" algn="l"/>
                        </a:tabLst>
                      </a:pPr>
                      <a:r>
                        <a:rPr sz="1200" b="1" spc="-20" dirty="0">
                          <a:solidFill>
                            <a:srgbClr val="1B95A0"/>
                          </a:solidFill>
                          <a:latin typeface="Calibri"/>
                          <a:cs typeface="Calibri"/>
                        </a:rPr>
                        <a:t>Infraestructuras</a:t>
                      </a:r>
                      <a:r>
                        <a:rPr sz="1200" b="1" spc="95" dirty="0">
                          <a:solidFill>
                            <a:srgbClr val="1B95A0"/>
                          </a:solidFill>
                          <a:latin typeface="Calibri"/>
                          <a:cs typeface="Calibri"/>
                        </a:rPr>
                        <a:t> </a:t>
                      </a:r>
                      <a:r>
                        <a:rPr sz="1200" b="1" spc="-35" dirty="0">
                          <a:solidFill>
                            <a:srgbClr val="1B95A0"/>
                          </a:solidFill>
                          <a:latin typeface="Calibri"/>
                          <a:cs typeface="Calibri"/>
                        </a:rPr>
                        <a:t>y</a:t>
                      </a:r>
                      <a:r>
                        <a:rPr sz="1200" b="1" spc="75" dirty="0">
                          <a:solidFill>
                            <a:srgbClr val="1B95A0"/>
                          </a:solidFill>
                          <a:latin typeface="Calibri"/>
                          <a:cs typeface="Calibri"/>
                        </a:rPr>
                        <a:t> </a:t>
                      </a:r>
                      <a:r>
                        <a:rPr sz="1200" b="1" spc="-30" dirty="0">
                          <a:solidFill>
                            <a:srgbClr val="1B95A0"/>
                          </a:solidFill>
                          <a:latin typeface="Calibri"/>
                          <a:cs typeface="Calibri"/>
                        </a:rPr>
                        <a:t>ecosistemas</a:t>
                      </a:r>
                      <a:r>
                        <a:rPr sz="1200" b="1" spc="90" dirty="0">
                          <a:solidFill>
                            <a:srgbClr val="1B95A0"/>
                          </a:solidFill>
                          <a:latin typeface="Calibri"/>
                          <a:cs typeface="Calibri"/>
                        </a:rPr>
                        <a:t> </a:t>
                      </a:r>
                      <a:r>
                        <a:rPr sz="1200" b="1" spc="-15" dirty="0">
                          <a:solidFill>
                            <a:srgbClr val="1B95A0"/>
                          </a:solidFill>
                          <a:latin typeface="Calibri"/>
                          <a:cs typeface="Calibri"/>
                        </a:rPr>
                        <a:t>resilientes</a:t>
                      </a:r>
                      <a:endParaRPr sz="1200" dirty="0">
                        <a:latin typeface="Calibri"/>
                        <a:cs typeface="Calibri"/>
                      </a:endParaRPr>
                    </a:p>
                  </a:txBody>
                  <a:tcPr marL="0" marR="0" marT="85725" marB="0">
                    <a:solidFill>
                      <a:srgbClr val="CFE3EF"/>
                    </a:solidFill>
                  </a:tcPr>
                </a:tc>
                <a:tc>
                  <a:txBody>
                    <a:bodyPr/>
                    <a:lstStyle/>
                    <a:p>
                      <a:pPr marL="83820">
                        <a:lnSpc>
                          <a:spcPct val="100000"/>
                        </a:lnSpc>
                        <a:spcBef>
                          <a:spcPts val="1290"/>
                        </a:spcBef>
                      </a:pPr>
                      <a:r>
                        <a:rPr sz="1400" b="1" spc="-35" dirty="0">
                          <a:solidFill>
                            <a:srgbClr val="0A9DC6"/>
                          </a:solidFill>
                          <a:latin typeface="Calibri"/>
                          <a:cs typeface="Calibri"/>
                        </a:rPr>
                        <a:t>14.407</a:t>
                      </a:r>
                      <a:r>
                        <a:rPr sz="1400" b="1" spc="-20" dirty="0">
                          <a:solidFill>
                            <a:srgbClr val="0A9DC6"/>
                          </a:solidFill>
                          <a:latin typeface="Calibri"/>
                          <a:cs typeface="Calibri"/>
                        </a:rPr>
                        <a:t> </a:t>
                      </a:r>
                      <a:r>
                        <a:rPr sz="1400" b="1" spc="-140" dirty="0">
                          <a:solidFill>
                            <a:srgbClr val="0A9DC6"/>
                          </a:solidFill>
                          <a:latin typeface="Calibri"/>
                          <a:cs typeface="Calibri"/>
                        </a:rPr>
                        <a:t>M</a:t>
                      </a:r>
                      <a:r>
                        <a:rPr sz="1400" b="1" spc="-140" dirty="0">
                          <a:solidFill>
                            <a:srgbClr val="0A9DC6"/>
                          </a:solidFill>
                          <a:latin typeface="Trebuchet MS"/>
                          <a:cs typeface="Trebuchet MS"/>
                        </a:rPr>
                        <a:t>€</a:t>
                      </a:r>
                      <a:endParaRPr sz="1400" dirty="0">
                        <a:latin typeface="Trebuchet MS"/>
                        <a:cs typeface="Trebuchet MS"/>
                      </a:endParaRPr>
                    </a:p>
                    <a:p>
                      <a:pPr>
                        <a:lnSpc>
                          <a:spcPct val="100000"/>
                        </a:lnSpc>
                        <a:spcBef>
                          <a:spcPts val="35"/>
                        </a:spcBef>
                      </a:pPr>
                      <a:endParaRPr sz="2450" dirty="0">
                        <a:latin typeface="Times New Roman"/>
                        <a:cs typeface="Times New Roman"/>
                      </a:endParaRPr>
                    </a:p>
                    <a:p>
                      <a:pPr marL="83820">
                        <a:lnSpc>
                          <a:spcPct val="100000"/>
                        </a:lnSpc>
                        <a:spcBef>
                          <a:spcPts val="5"/>
                        </a:spcBef>
                      </a:pPr>
                      <a:r>
                        <a:rPr sz="1400" b="1" spc="-35" dirty="0">
                          <a:solidFill>
                            <a:srgbClr val="1B95A0"/>
                          </a:solidFill>
                          <a:latin typeface="Calibri"/>
                          <a:cs typeface="Calibri"/>
                        </a:rPr>
                        <a:t>10.400</a:t>
                      </a:r>
                      <a:r>
                        <a:rPr sz="1400" b="1" spc="-20" dirty="0">
                          <a:solidFill>
                            <a:srgbClr val="1B95A0"/>
                          </a:solidFill>
                          <a:latin typeface="Calibri"/>
                          <a:cs typeface="Calibri"/>
                        </a:rPr>
                        <a:t> </a:t>
                      </a:r>
                      <a:r>
                        <a:rPr sz="1400" b="1" spc="-140" dirty="0">
                          <a:solidFill>
                            <a:srgbClr val="1B95A0"/>
                          </a:solidFill>
                          <a:latin typeface="Calibri"/>
                          <a:cs typeface="Calibri"/>
                        </a:rPr>
                        <a:t>M</a:t>
                      </a:r>
                      <a:r>
                        <a:rPr sz="1400" b="1" spc="-140" dirty="0">
                          <a:solidFill>
                            <a:srgbClr val="1B95A0"/>
                          </a:solidFill>
                          <a:latin typeface="Trebuchet MS"/>
                          <a:cs typeface="Trebuchet MS"/>
                        </a:rPr>
                        <a:t>€</a:t>
                      </a:r>
                      <a:endParaRPr sz="1400" dirty="0">
                        <a:latin typeface="Trebuchet MS"/>
                        <a:cs typeface="Trebuchet MS"/>
                      </a:endParaRPr>
                    </a:p>
                  </a:txBody>
                  <a:tcPr marL="0" marR="0" marT="163830" marB="0">
                    <a:solidFill>
                      <a:srgbClr val="CFE3EF"/>
                    </a:solidFill>
                  </a:tcPr>
                </a:tc>
                <a:extLst>
                  <a:ext uri="{0D108BD9-81ED-4DB2-BD59-A6C34878D82A}">
                    <a16:rowId xmlns:a16="http://schemas.microsoft.com/office/drawing/2014/main" val="10000"/>
                  </a:ext>
                </a:extLst>
              </a:tr>
              <a:tr h="575945">
                <a:tc>
                  <a:txBody>
                    <a:bodyPr/>
                    <a:lstStyle/>
                    <a:p>
                      <a:pPr>
                        <a:lnSpc>
                          <a:spcPct val="100000"/>
                        </a:lnSpc>
                        <a:spcBef>
                          <a:spcPts val="45"/>
                        </a:spcBef>
                      </a:pPr>
                      <a:endParaRPr sz="1300" dirty="0">
                        <a:latin typeface="Times New Roman"/>
                        <a:cs typeface="Times New Roman"/>
                      </a:endParaRPr>
                    </a:p>
                    <a:p>
                      <a:pPr marL="107950">
                        <a:lnSpc>
                          <a:spcPct val="100000"/>
                        </a:lnSpc>
                      </a:pPr>
                      <a:r>
                        <a:rPr sz="1200" b="1" spc="40" dirty="0">
                          <a:solidFill>
                            <a:srgbClr val="6FA14B"/>
                          </a:solidFill>
                          <a:latin typeface="Calibri"/>
                          <a:cs typeface="Calibri"/>
                        </a:rPr>
                        <a:t>III.</a:t>
                      </a:r>
                      <a:r>
                        <a:rPr sz="1200" b="1" spc="60" dirty="0">
                          <a:solidFill>
                            <a:srgbClr val="6FA14B"/>
                          </a:solidFill>
                          <a:latin typeface="Calibri"/>
                          <a:cs typeface="Calibri"/>
                        </a:rPr>
                        <a:t> </a:t>
                      </a:r>
                      <a:r>
                        <a:rPr sz="1200" b="1" spc="-25" dirty="0">
                          <a:solidFill>
                            <a:srgbClr val="6FA14B"/>
                          </a:solidFill>
                          <a:latin typeface="Calibri"/>
                          <a:cs typeface="Calibri"/>
                        </a:rPr>
                        <a:t>Transición</a:t>
                      </a:r>
                      <a:r>
                        <a:rPr sz="1200" b="1" spc="75" dirty="0">
                          <a:solidFill>
                            <a:srgbClr val="6FA14B"/>
                          </a:solidFill>
                          <a:latin typeface="Calibri"/>
                          <a:cs typeface="Calibri"/>
                        </a:rPr>
                        <a:t> </a:t>
                      </a:r>
                      <a:r>
                        <a:rPr sz="1200" b="1" spc="-25" dirty="0">
                          <a:solidFill>
                            <a:srgbClr val="6FA14B"/>
                          </a:solidFill>
                          <a:latin typeface="Calibri"/>
                          <a:cs typeface="Calibri"/>
                        </a:rPr>
                        <a:t>energética</a:t>
                      </a:r>
                      <a:r>
                        <a:rPr sz="1200" b="1" spc="75" dirty="0">
                          <a:solidFill>
                            <a:srgbClr val="6FA14B"/>
                          </a:solidFill>
                          <a:latin typeface="Calibri"/>
                          <a:cs typeface="Calibri"/>
                        </a:rPr>
                        <a:t> </a:t>
                      </a:r>
                      <a:r>
                        <a:rPr sz="1200" b="1" spc="-20" dirty="0">
                          <a:solidFill>
                            <a:srgbClr val="6FA14B"/>
                          </a:solidFill>
                          <a:latin typeface="Calibri"/>
                          <a:cs typeface="Calibri"/>
                        </a:rPr>
                        <a:t>justa</a:t>
                      </a:r>
                      <a:r>
                        <a:rPr sz="1200" b="1" spc="65" dirty="0">
                          <a:solidFill>
                            <a:srgbClr val="6FA14B"/>
                          </a:solidFill>
                          <a:latin typeface="Calibri"/>
                          <a:cs typeface="Calibri"/>
                        </a:rPr>
                        <a:t> </a:t>
                      </a:r>
                      <a:r>
                        <a:rPr sz="1200" b="1" spc="-55" dirty="0">
                          <a:solidFill>
                            <a:srgbClr val="6FA14B"/>
                          </a:solidFill>
                          <a:latin typeface="Calibri"/>
                          <a:cs typeface="Calibri"/>
                        </a:rPr>
                        <a:t>e</a:t>
                      </a:r>
                      <a:r>
                        <a:rPr sz="1200" b="1" spc="55" dirty="0">
                          <a:solidFill>
                            <a:srgbClr val="6FA14B"/>
                          </a:solidFill>
                          <a:latin typeface="Calibri"/>
                          <a:cs typeface="Calibri"/>
                        </a:rPr>
                        <a:t> </a:t>
                      </a:r>
                      <a:r>
                        <a:rPr sz="1200" b="1" spc="-10" dirty="0">
                          <a:solidFill>
                            <a:srgbClr val="6FA14B"/>
                          </a:solidFill>
                          <a:latin typeface="Calibri"/>
                          <a:cs typeface="Calibri"/>
                        </a:rPr>
                        <a:t>inclusiva</a:t>
                      </a:r>
                      <a:endParaRPr sz="1200" dirty="0">
                        <a:latin typeface="Calibri"/>
                        <a:cs typeface="Calibri"/>
                      </a:endParaRPr>
                    </a:p>
                  </a:txBody>
                  <a:tcPr marL="0" marR="0" marT="5715" marB="0">
                    <a:solidFill>
                      <a:srgbClr val="DAE5D0"/>
                    </a:solidFill>
                  </a:tcPr>
                </a:tc>
                <a:tc>
                  <a:txBody>
                    <a:bodyPr/>
                    <a:lstStyle/>
                    <a:p>
                      <a:pPr marR="106045" algn="r">
                        <a:lnSpc>
                          <a:spcPct val="100000"/>
                        </a:lnSpc>
                        <a:spcBef>
                          <a:spcPts val="1290"/>
                        </a:spcBef>
                      </a:pPr>
                      <a:r>
                        <a:rPr sz="1400" b="1" spc="-35" dirty="0">
                          <a:solidFill>
                            <a:srgbClr val="6FA14B"/>
                          </a:solidFill>
                          <a:latin typeface="Calibri"/>
                          <a:cs typeface="Calibri"/>
                        </a:rPr>
                        <a:t>6.385</a:t>
                      </a:r>
                      <a:r>
                        <a:rPr sz="1400" b="1" spc="35" dirty="0">
                          <a:solidFill>
                            <a:srgbClr val="6FA14B"/>
                          </a:solidFill>
                          <a:latin typeface="Calibri"/>
                          <a:cs typeface="Calibri"/>
                        </a:rPr>
                        <a:t> </a:t>
                      </a:r>
                      <a:r>
                        <a:rPr sz="1400" b="1" spc="-140" dirty="0">
                          <a:solidFill>
                            <a:srgbClr val="6FA14B"/>
                          </a:solidFill>
                          <a:latin typeface="Calibri"/>
                          <a:cs typeface="Calibri"/>
                        </a:rPr>
                        <a:t>M</a:t>
                      </a:r>
                      <a:r>
                        <a:rPr sz="1400" b="1" spc="-140" dirty="0">
                          <a:solidFill>
                            <a:srgbClr val="6FA14B"/>
                          </a:solidFill>
                          <a:latin typeface="Trebuchet MS"/>
                          <a:cs typeface="Trebuchet MS"/>
                        </a:rPr>
                        <a:t>€</a:t>
                      </a:r>
                      <a:endParaRPr sz="1400" dirty="0">
                        <a:latin typeface="Trebuchet MS"/>
                        <a:cs typeface="Trebuchet MS"/>
                      </a:endParaRPr>
                    </a:p>
                  </a:txBody>
                  <a:tcPr marL="0" marR="0" marT="163830" marB="0">
                    <a:solidFill>
                      <a:srgbClr val="DAE5D0"/>
                    </a:solidFill>
                  </a:tcPr>
                </a:tc>
                <a:extLst>
                  <a:ext uri="{0D108BD9-81ED-4DB2-BD59-A6C34878D82A}">
                    <a16:rowId xmlns:a16="http://schemas.microsoft.com/office/drawing/2014/main" val="10001"/>
                  </a:ext>
                </a:extLst>
              </a:tr>
              <a:tr h="575945">
                <a:tc>
                  <a:txBody>
                    <a:bodyPr/>
                    <a:lstStyle/>
                    <a:p>
                      <a:pPr>
                        <a:lnSpc>
                          <a:spcPct val="100000"/>
                        </a:lnSpc>
                        <a:spcBef>
                          <a:spcPts val="45"/>
                        </a:spcBef>
                      </a:pPr>
                      <a:endParaRPr sz="1300" dirty="0">
                        <a:latin typeface="Times New Roman"/>
                        <a:cs typeface="Times New Roman"/>
                      </a:endParaRPr>
                    </a:p>
                    <a:p>
                      <a:pPr marL="107950">
                        <a:lnSpc>
                          <a:spcPct val="100000"/>
                        </a:lnSpc>
                      </a:pPr>
                      <a:r>
                        <a:rPr sz="1200" b="1" spc="-25" dirty="0">
                          <a:solidFill>
                            <a:srgbClr val="918227"/>
                          </a:solidFill>
                          <a:latin typeface="Calibri"/>
                          <a:cs typeface="Calibri"/>
                        </a:rPr>
                        <a:t>IV.</a:t>
                      </a:r>
                      <a:r>
                        <a:rPr sz="1200" b="1" spc="55" dirty="0">
                          <a:solidFill>
                            <a:srgbClr val="918227"/>
                          </a:solidFill>
                          <a:latin typeface="Calibri"/>
                          <a:cs typeface="Calibri"/>
                        </a:rPr>
                        <a:t> </a:t>
                      </a:r>
                      <a:r>
                        <a:rPr sz="1200" b="1" spc="-55" dirty="0">
                          <a:solidFill>
                            <a:srgbClr val="918227"/>
                          </a:solidFill>
                          <a:latin typeface="Calibri"/>
                          <a:cs typeface="Calibri"/>
                        </a:rPr>
                        <a:t>Una</a:t>
                      </a:r>
                      <a:r>
                        <a:rPr sz="1200" b="1" spc="75" dirty="0">
                          <a:solidFill>
                            <a:srgbClr val="918227"/>
                          </a:solidFill>
                          <a:latin typeface="Calibri"/>
                          <a:cs typeface="Calibri"/>
                        </a:rPr>
                        <a:t> </a:t>
                      </a:r>
                      <a:r>
                        <a:rPr sz="1200" b="1" spc="-25" dirty="0">
                          <a:solidFill>
                            <a:srgbClr val="918227"/>
                          </a:solidFill>
                          <a:latin typeface="Calibri"/>
                          <a:cs typeface="Calibri"/>
                        </a:rPr>
                        <a:t>Administración</a:t>
                      </a:r>
                      <a:r>
                        <a:rPr sz="1200" b="1" spc="85" dirty="0">
                          <a:solidFill>
                            <a:srgbClr val="918227"/>
                          </a:solidFill>
                          <a:latin typeface="Calibri"/>
                          <a:cs typeface="Calibri"/>
                        </a:rPr>
                        <a:t> </a:t>
                      </a:r>
                      <a:r>
                        <a:rPr sz="1200" b="1" spc="-25" dirty="0">
                          <a:solidFill>
                            <a:srgbClr val="918227"/>
                          </a:solidFill>
                          <a:latin typeface="Calibri"/>
                          <a:cs typeface="Calibri"/>
                        </a:rPr>
                        <a:t>para</a:t>
                      </a:r>
                      <a:r>
                        <a:rPr sz="1200" b="1" spc="80" dirty="0">
                          <a:solidFill>
                            <a:srgbClr val="918227"/>
                          </a:solidFill>
                          <a:latin typeface="Calibri"/>
                          <a:cs typeface="Calibri"/>
                        </a:rPr>
                        <a:t> </a:t>
                      </a:r>
                      <a:r>
                        <a:rPr sz="1200" b="1" spc="-30" dirty="0">
                          <a:solidFill>
                            <a:srgbClr val="918227"/>
                          </a:solidFill>
                          <a:latin typeface="Calibri"/>
                          <a:cs typeface="Calibri"/>
                        </a:rPr>
                        <a:t>el</a:t>
                      </a:r>
                      <a:r>
                        <a:rPr sz="1200" b="1" spc="70" dirty="0">
                          <a:solidFill>
                            <a:srgbClr val="918227"/>
                          </a:solidFill>
                          <a:latin typeface="Calibri"/>
                          <a:cs typeface="Calibri"/>
                        </a:rPr>
                        <a:t> </a:t>
                      </a:r>
                      <a:r>
                        <a:rPr sz="1200" b="1" spc="-15" dirty="0">
                          <a:solidFill>
                            <a:srgbClr val="918227"/>
                          </a:solidFill>
                          <a:latin typeface="Calibri"/>
                          <a:cs typeface="Calibri"/>
                        </a:rPr>
                        <a:t>siglo</a:t>
                      </a:r>
                      <a:r>
                        <a:rPr sz="1200" b="1" spc="70" dirty="0">
                          <a:solidFill>
                            <a:srgbClr val="918227"/>
                          </a:solidFill>
                          <a:latin typeface="Calibri"/>
                          <a:cs typeface="Calibri"/>
                        </a:rPr>
                        <a:t> </a:t>
                      </a:r>
                      <a:r>
                        <a:rPr sz="1200" b="1" spc="-40" dirty="0">
                          <a:solidFill>
                            <a:srgbClr val="918227"/>
                          </a:solidFill>
                          <a:latin typeface="Calibri"/>
                          <a:cs typeface="Calibri"/>
                        </a:rPr>
                        <a:t>XXI</a:t>
                      </a:r>
                      <a:endParaRPr sz="1200" dirty="0">
                        <a:latin typeface="Calibri"/>
                        <a:cs typeface="Calibri"/>
                      </a:endParaRPr>
                    </a:p>
                  </a:txBody>
                  <a:tcPr marL="0" marR="0" marT="5715" marB="0">
                    <a:solidFill>
                      <a:srgbClr val="E2DCC5"/>
                    </a:solidFill>
                  </a:tcPr>
                </a:tc>
                <a:tc>
                  <a:txBody>
                    <a:bodyPr/>
                    <a:lstStyle/>
                    <a:p>
                      <a:pPr marR="106045" algn="r">
                        <a:lnSpc>
                          <a:spcPct val="100000"/>
                        </a:lnSpc>
                        <a:spcBef>
                          <a:spcPts val="1290"/>
                        </a:spcBef>
                      </a:pPr>
                      <a:r>
                        <a:rPr sz="1400" b="1" spc="-35" dirty="0">
                          <a:solidFill>
                            <a:srgbClr val="918227"/>
                          </a:solidFill>
                          <a:latin typeface="Calibri"/>
                          <a:cs typeface="Calibri"/>
                        </a:rPr>
                        <a:t>4.315</a:t>
                      </a:r>
                      <a:r>
                        <a:rPr sz="1400" b="1" spc="35" dirty="0">
                          <a:solidFill>
                            <a:srgbClr val="918227"/>
                          </a:solidFill>
                          <a:latin typeface="Calibri"/>
                          <a:cs typeface="Calibri"/>
                        </a:rPr>
                        <a:t> </a:t>
                      </a:r>
                      <a:r>
                        <a:rPr sz="1400" b="1" spc="-140" dirty="0">
                          <a:solidFill>
                            <a:srgbClr val="918227"/>
                          </a:solidFill>
                          <a:latin typeface="Calibri"/>
                          <a:cs typeface="Calibri"/>
                        </a:rPr>
                        <a:t>M</a:t>
                      </a:r>
                      <a:r>
                        <a:rPr sz="1400" b="1" spc="-140" dirty="0">
                          <a:solidFill>
                            <a:srgbClr val="918227"/>
                          </a:solidFill>
                          <a:latin typeface="Trebuchet MS"/>
                          <a:cs typeface="Trebuchet MS"/>
                        </a:rPr>
                        <a:t>€</a:t>
                      </a:r>
                      <a:endParaRPr sz="1400" dirty="0">
                        <a:latin typeface="Trebuchet MS"/>
                        <a:cs typeface="Trebuchet MS"/>
                      </a:endParaRPr>
                    </a:p>
                  </a:txBody>
                  <a:tcPr marL="0" marR="0" marT="163830" marB="0">
                    <a:solidFill>
                      <a:srgbClr val="E2DCC5"/>
                    </a:solidFill>
                  </a:tcPr>
                </a:tc>
                <a:extLst>
                  <a:ext uri="{0D108BD9-81ED-4DB2-BD59-A6C34878D82A}">
                    <a16:rowId xmlns:a16="http://schemas.microsoft.com/office/drawing/2014/main" val="10002"/>
                  </a:ext>
                </a:extLst>
              </a:tr>
              <a:tr h="575945">
                <a:tc>
                  <a:txBody>
                    <a:bodyPr/>
                    <a:lstStyle/>
                    <a:p>
                      <a:pPr marL="251460" marR="76200" indent="-144145">
                        <a:lnSpc>
                          <a:spcPts val="1300"/>
                        </a:lnSpc>
                        <a:spcBef>
                          <a:spcPts val="309"/>
                        </a:spcBef>
                      </a:pPr>
                      <a:r>
                        <a:rPr sz="1100" b="1" spc="-55" dirty="0">
                          <a:solidFill>
                            <a:srgbClr val="C98734"/>
                          </a:solidFill>
                          <a:latin typeface="Calibri"/>
                          <a:cs typeface="Calibri"/>
                        </a:rPr>
                        <a:t>V.</a:t>
                      </a:r>
                      <a:r>
                        <a:rPr sz="1100" b="1" spc="20" dirty="0">
                          <a:solidFill>
                            <a:srgbClr val="C98734"/>
                          </a:solidFill>
                          <a:latin typeface="Calibri"/>
                          <a:cs typeface="Calibri"/>
                        </a:rPr>
                        <a:t> </a:t>
                      </a:r>
                      <a:r>
                        <a:rPr sz="1100" b="1" spc="-40" dirty="0">
                          <a:solidFill>
                            <a:srgbClr val="C98734"/>
                          </a:solidFill>
                          <a:latin typeface="Calibri"/>
                          <a:cs typeface="Calibri"/>
                        </a:rPr>
                        <a:t>Modernización</a:t>
                      </a:r>
                      <a:r>
                        <a:rPr sz="1100" b="1" spc="10" dirty="0">
                          <a:solidFill>
                            <a:srgbClr val="C98734"/>
                          </a:solidFill>
                          <a:latin typeface="Calibri"/>
                          <a:cs typeface="Calibri"/>
                        </a:rPr>
                        <a:t> </a:t>
                      </a:r>
                      <a:r>
                        <a:rPr sz="1100" b="1" spc="-35" dirty="0">
                          <a:solidFill>
                            <a:srgbClr val="C98734"/>
                          </a:solidFill>
                          <a:latin typeface="Calibri"/>
                          <a:cs typeface="Calibri"/>
                        </a:rPr>
                        <a:t>y</a:t>
                      </a:r>
                      <a:r>
                        <a:rPr sz="1100" b="1" dirty="0">
                          <a:solidFill>
                            <a:srgbClr val="C98734"/>
                          </a:solidFill>
                          <a:latin typeface="Calibri"/>
                          <a:cs typeface="Calibri"/>
                        </a:rPr>
                        <a:t> </a:t>
                      </a:r>
                      <a:r>
                        <a:rPr sz="1100" b="1" spc="-25" dirty="0">
                          <a:solidFill>
                            <a:srgbClr val="C98734"/>
                          </a:solidFill>
                          <a:latin typeface="Calibri"/>
                          <a:cs typeface="Calibri"/>
                        </a:rPr>
                        <a:t>digitalización</a:t>
                      </a:r>
                      <a:r>
                        <a:rPr sz="1100" b="1" spc="15" dirty="0">
                          <a:solidFill>
                            <a:srgbClr val="C98734"/>
                          </a:solidFill>
                          <a:latin typeface="Calibri"/>
                          <a:cs typeface="Calibri"/>
                        </a:rPr>
                        <a:t> </a:t>
                      </a:r>
                      <a:r>
                        <a:rPr sz="1100" b="1" spc="-35" dirty="0">
                          <a:solidFill>
                            <a:srgbClr val="C98734"/>
                          </a:solidFill>
                          <a:latin typeface="Calibri"/>
                          <a:cs typeface="Calibri"/>
                        </a:rPr>
                        <a:t>del</a:t>
                      </a:r>
                      <a:r>
                        <a:rPr sz="1100" b="1" spc="5" dirty="0">
                          <a:solidFill>
                            <a:srgbClr val="C98734"/>
                          </a:solidFill>
                          <a:latin typeface="Calibri"/>
                          <a:cs typeface="Calibri"/>
                        </a:rPr>
                        <a:t> </a:t>
                      </a:r>
                      <a:r>
                        <a:rPr sz="1100" b="1" spc="-30" dirty="0">
                          <a:solidFill>
                            <a:srgbClr val="C98734"/>
                          </a:solidFill>
                          <a:latin typeface="Calibri"/>
                          <a:cs typeface="Calibri"/>
                        </a:rPr>
                        <a:t>tejido</a:t>
                      </a:r>
                      <a:r>
                        <a:rPr sz="1100" b="1" spc="5" dirty="0">
                          <a:solidFill>
                            <a:srgbClr val="C98734"/>
                          </a:solidFill>
                          <a:latin typeface="Calibri"/>
                          <a:cs typeface="Calibri"/>
                        </a:rPr>
                        <a:t> </a:t>
                      </a:r>
                      <a:r>
                        <a:rPr sz="1100" b="1" spc="-15" dirty="0">
                          <a:solidFill>
                            <a:srgbClr val="C98734"/>
                          </a:solidFill>
                          <a:latin typeface="Calibri"/>
                          <a:cs typeface="Calibri"/>
                        </a:rPr>
                        <a:t>industrial </a:t>
                      </a:r>
                      <a:r>
                        <a:rPr sz="1100" b="1" spc="-235" dirty="0">
                          <a:solidFill>
                            <a:srgbClr val="C98734"/>
                          </a:solidFill>
                          <a:latin typeface="Calibri"/>
                          <a:cs typeface="Calibri"/>
                        </a:rPr>
                        <a:t> </a:t>
                      </a:r>
                      <a:r>
                        <a:rPr sz="1100" b="1" spc="-35" dirty="0">
                          <a:solidFill>
                            <a:srgbClr val="C98734"/>
                          </a:solidFill>
                          <a:latin typeface="Calibri"/>
                          <a:cs typeface="Calibri"/>
                        </a:rPr>
                        <a:t>y</a:t>
                      </a:r>
                      <a:r>
                        <a:rPr sz="1100" b="1" spc="-30" dirty="0">
                          <a:solidFill>
                            <a:srgbClr val="C98734"/>
                          </a:solidFill>
                          <a:latin typeface="Calibri"/>
                          <a:cs typeface="Calibri"/>
                        </a:rPr>
                        <a:t> </a:t>
                      </a:r>
                      <a:r>
                        <a:rPr sz="1100" b="1" spc="-45" dirty="0">
                          <a:solidFill>
                            <a:srgbClr val="C98734"/>
                          </a:solidFill>
                          <a:latin typeface="Calibri"/>
                          <a:cs typeface="Calibri"/>
                        </a:rPr>
                        <a:t>de</a:t>
                      </a:r>
                      <a:r>
                        <a:rPr sz="1100" b="1" spc="155" dirty="0">
                          <a:solidFill>
                            <a:srgbClr val="C98734"/>
                          </a:solidFill>
                          <a:latin typeface="Calibri"/>
                          <a:cs typeface="Calibri"/>
                        </a:rPr>
                        <a:t> </a:t>
                      </a:r>
                      <a:r>
                        <a:rPr sz="1100" b="1" spc="-20" dirty="0">
                          <a:solidFill>
                            <a:srgbClr val="C98734"/>
                          </a:solidFill>
                          <a:latin typeface="Calibri"/>
                          <a:cs typeface="Calibri"/>
                        </a:rPr>
                        <a:t>la</a:t>
                      </a:r>
                      <a:r>
                        <a:rPr sz="1100" b="1" spc="210" dirty="0">
                          <a:solidFill>
                            <a:srgbClr val="C98734"/>
                          </a:solidFill>
                          <a:latin typeface="Calibri"/>
                          <a:cs typeface="Calibri"/>
                        </a:rPr>
                        <a:t> </a:t>
                      </a:r>
                      <a:r>
                        <a:rPr sz="1100" b="1" spc="-25" dirty="0">
                          <a:solidFill>
                            <a:srgbClr val="C98734"/>
                          </a:solidFill>
                          <a:latin typeface="Calibri"/>
                          <a:cs typeface="Calibri"/>
                        </a:rPr>
                        <a:t>pyme,</a:t>
                      </a:r>
                      <a:r>
                        <a:rPr sz="1100" b="1" spc="200" dirty="0">
                          <a:solidFill>
                            <a:srgbClr val="C98734"/>
                          </a:solidFill>
                          <a:latin typeface="Calibri"/>
                          <a:cs typeface="Calibri"/>
                        </a:rPr>
                        <a:t> </a:t>
                      </a:r>
                      <a:r>
                        <a:rPr sz="1100" b="1" spc="-30" dirty="0">
                          <a:solidFill>
                            <a:srgbClr val="C98734"/>
                          </a:solidFill>
                          <a:latin typeface="Calibri"/>
                          <a:cs typeface="Calibri"/>
                        </a:rPr>
                        <a:t>recuperación</a:t>
                      </a:r>
                      <a:r>
                        <a:rPr sz="1100" b="1" spc="185" dirty="0">
                          <a:solidFill>
                            <a:srgbClr val="C98734"/>
                          </a:solidFill>
                          <a:latin typeface="Calibri"/>
                          <a:cs typeface="Calibri"/>
                        </a:rPr>
                        <a:t> </a:t>
                      </a:r>
                      <a:r>
                        <a:rPr sz="1100" b="1" spc="-30" dirty="0">
                          <a:solidFill>
                            <a:srgbClr val="C98734"/>
                          </a:solidFill>
                          <a:latin typeface="Calibri"/>
                          <a:cs typeface="Calibri"/>
                        </a:rPr>
                        <a:t>del</a:t>
                      </a:r>
                      <a:r>
                        <a:rPr sz="1100" b="1" spc="190" dirty="0">
                          <a:solidFill>
                            <a:srgbClr val="C98734"/>
                          </a:solidFill>
                          <a:latin typeface="Calibri"/>
                          <a:cs typeface="Calibri"/>
                        </a:rPr>
                        <a:t> </a:t>
                      </a:r>
                      <a:r>
                        <a:rPr sz="1100" b="1" spc="-20" dirty="0">
                          <a:solidFill>
                            <a:srgbClr val="C98734"/>
                          </a:solidFill>
                          <a:latin typeface="Calibri"/>
                          <a:cs typeface="Calibri"/>
                        </a:rPr>
                        <a:t>turismo </a:t>
                      </a:r>
                      <a:r>
                        <a:rPr sz="1100" b="1" spc="-50" dirty="0">
                          <a:solidFill>
                            <a:srgbClr val="C98734"/>
                          </a:solidFill>
                          <a:latin typeface="Calibri"/>
                          <a:cs typeface="Calibri"/>
                        </a:rPr>
                        <a:t>e </a:t>
                      </a:r>
                      <a:r>
                        <a:rPr sz="1100" b="1" spc="-45" dirty="0">
                          <a:solidFill>
                            <a:srgbClr val="C98734"/>
                          </a:solidFill>
                          <a:latin typeface="Calibri"/>
                          <a:cs typeface="Calibri"/>
                        </a:rPr>
                        <a:t> </a:t>
                      </a:r>
                      <a:r>
                        <a:rPr sz="1100" b="1" spc="-20" dirty="0">
                          <a:solidFill>
                            <a:srgbClr val="C98734"/>
                          </a:solidFill>
                          <a:latin typeface="Calibri"/>
                          <a:cs typeface="Calibri"/>
                        </a:rPr>
                        <a:t>impulso</a:t>
                      </a:r>
                      <a:r>
                        <a:rPr sz="1100" b="1" spc="65" dirty="0">
                          <a:solidFill>
                            <a:srgbClr val="C98734"/>
                          </a:solidFill>
                          <a:latin typeface="Calibri"/>
                          <a:cs typeface="Calibri"/>
                        </a:rPr>
                        <a:t> </a:t>
                      </a:r>
                      <a:r>
                        <a:rPr sz="1100" b="1" spc="-30" dirty="0">
                          <a:solidFill>
                            <a:srgbClr val="C98734"/>
                          </a:solidFill>
                          <a:latin typeface="Calibri"/>
                          <a:cs typeface="Calibri"/>
                        </a:rPr>
                        <a:t>a</a:t>
                      </a:r>
                      <a:r>
                        <a:rPr sz="1100" b="1" spc="55" dirty="0">
                          <a:solidFill>
                            <a:srgbClr val="C98734"/>
                          </a:solidFill>
                          <a:latin typeface="Calibri"/>
                          <a:cs typeface="Calibri"/>
                        </a:rPr>
                        <a:t> </a:t>
                      </a:r>
                      <a:r>
                        <a:rPr sz="1100" b="1" spc="-25" dirty="0">
                          <a:solidFill>
                            <a:srgbClr val="C98734"/>
                          </a:solidFill>
                          <a:latin typeface="Calibri"/>
                          <a:cs typeface="Calibri"/>
                        </a:rPr>
                        <a:t>una</a:t>
                      </a:r>
                      <a:r>
                        <a:rPr sz="1100" b="1" spc="70" dirty="0">
                          <a:solidFill>
                            <a:srgbClr val="C98734"/>
                          </a:solidFill>
                          <a:latin typeface="Calibri"/>
                          <a:cs typeface="Calibri"/>
                        </a:rPr>
                        <a:t> </a:t>
                      </a:r>
                      <a:r>
                        <a:rPr sz="1100" b="1" spc="-30" dirty="0">
                          <a:solidFill>
                            <a:srgbClr val="C98734"/>
                          </a:solidFill>
                          <a:latin typeface="Calibri"/>
                          <a:cs typeface="Calibri"/>
                        </a:rPr>
                        <a:t>España</a:t>
                      </a:r>
                      <a:r>
                        <a:rPr sz="1100" b="1" spc="65" dirty="0">
                          <a:solidFill>
                            <a:srgbClr val="C98734"/>
                          </a:solidFill>
                          <a:latin typeface="Calibri"/>
                          <a:cs typeface="Calibri"/>
                        </a:rPr>
                        <a:t> </a:t>
                      </a:r>
                      <a:r>
                        <a:rPr sz="1100" b="1" spc="-25" dirty="0">
                          <a:solidFill>
                            <a:srgbClr val="C98734"/>
                          </a:solidFill>
                          <a:latin typeface="Calibri"/>
                          <a:cs typeface="Calibri"/>
                        </a:rPr>
                        <a:t>nación</a:t>
                      </a:r>
                      <a:r>
                        <a:rPr sz="1100" b="1" spc="80" dirty="0">
                          <a:solidFill>
                            <a:srgbClr val="C98734"/>
                          </a:solidFill>
                          <a:latin typeface="Calibri"/>
                          <a:cs typeface="Calibri"/>
                        </a:rPr>
                        <a:t> </a:t>
                      </a:r>
                      <a:r>
                        <a:rPr sz="1100" b="1" spc="-25" dirty="0">
                          <a:solidFill>
                            <a:srgbClr val="C98734"/>
                          </a:solidFill>
                          <a:latin typeface="Calibri"/>
                          <a:cs typeface="Calibri"/>
                        </a:rPr>
                        <a:t>emprendedora</a:t>
                      </a:r>
                      <a:endParaRPr sz="1100" dirty="0">
                        <a:latin typeface="Calibri"/>
                        <a:cs typeface="Calibri"/>
                      </a:endParaRPr>
                    </a:p>
                  </a:txBody>
                  <a:tcPr marL="0" marR="0" marT="39369" marB="0">
                    <a:solidFill>
                      <a:srgbClr val="F2DFC9"/>
                    </a:solidFill>
                  </a:tcPr>
                </a:tc>
                <a:tc>
                  <a:txBody>
                    <a:bodyPr/>
                    <a:lstStyle/>
                    <a:p>
                      <a:pPr marR="106680" algn="r">
                        <a:lnSpc>
                          <a:spcPct val="100000"/>
                        </a:lnSpc>
                        <a:spcBef>
                          <a:spcPts val="1290"/>
                        </a:spcBef>
                      </a:pPr>
                      <a:r>
                        <a:rPr sz="1400" b="1" spc="-35" dirty="0">
                          <a:solidFill>
                            <a:srgbClr val="C98734"/>
                          </a:solidFill>
                          <a:latin typeface="Calibri"/>
                          <a:cs typeface="Calibri"/>
                        </a:rPr>
                        <a:t>16.075</a:t>
                      </a:r>
                      <a:r>
                        <a:rPr sz="1400" b="1" spc="30" dirty="0">
                          <a:solidFill>
                            <a:srgbClr val="C98734"/>
                          </a:solidFill>
                          <a:latin typeface="Calibri"/>
                          <a:cs typeface="Calibri"/>
                        </a:rPr>
                        <a:t> </a:t>
                      </a:r>
                      <a:r>
                        <a:rPr sz="1400" b="1" spc="-140" dirty="0">
                          <a:solidFill>
                            <a:srgbClr val="C98734"/>
                          </a:solidFill>
                          <a:latin typeface="Calibri"/>
                          <a:cs typeface="Calibri"/>
                        </a:rPr>
                        <a:t>M</a:t>
                      </a:r>
                      <a:r>
                        <a:rPr sz="1400" b="1" spc="-140" dirty="0">
                          <a:solidFill>
                            <a:srgbClr val="C98734"/>
                          </a:solidFill>
                          <a:latin typeface="Trebuchet MS"/>
                          <a:cs typeface="Trebuchet MS"/>
                        </a:rPr>
                        <a:t>€</a:t>
                      </a:r>
                      <a:endParaRPr sz="1400" dirty="0">
                        <a:latin typeface="Trebuchet MS"/>
                        <a:cs typeface="Trebuchet MS"/>
                      </a:endParaRPr>
                    </a:p>
                  </a:txBody>
                  <a:tcPr marL="0" marR="0" marT="163830" marB="0">
                    <a:solidFill>
                      <a:srgbClr val="F2DFC9"/>
                    </a:solidFill>
                  </a:tcPr>
                </a:tc>
                <a:extLst>
                  <a:ext uri="{0D108BD9-81ED-4DB2-BD59-A6C34878D82A}">
                    <a16:rowId xmlns:a16="http://schemas.microsoft.com/office/drawing/2014/main" val="10003"/>
                  </a:ext>
                </a:extLst>
              </a:tr>
            </a:tbl>
          </a:graphicData>
        </a:graphic>
      </p:graphicFrame>
      <p:grpSp>
        <p:nvGrpSpPr>
          <p:cNvPr id="2" name="Grupo 1">
            <a:extLst>
              <a:ext uri="{FF2B5EF4-FFF2-40B4-BE49-F238E27FC236}">
                <a16:creationId xmlns:a16="http://schemas.microsoft.com/office/drawing/2014/main" id="{A06B99F6-0DA6-44F2-83DB-06C57CEAD8B1}"/>
              </a:ext>
            </a:extLst>
          </p:cNvPr>
          <p:cNvGrpSpPr/>
          <p:nvPr/>
        </p:nvGrpSpPr>
        <p:grpSpPr>
          <a:xfrm>
            <a:off x="4720359" y="2250182"/>
            <a:ext cx="2805470" cy="2749170"/>
            <a:chOff x="4852265" y="1902813"/>
            <a:chExt cx="3030172" cy="2936374"/>
          </a:xfrm>
        </p:grpSpPr>
        <p:grpSp>
          <p:nvGrpSpPr>
            <p:cNvPr id="25" name="object 21">
              <a:extLst>
                <a:ext uri="{FF2B5EF4-FFF2-40B4-BE49-F238E27FC236}">
                  <a16:creationId xmlns:a16="http://schemas.microsoft.com/office/drawing/2014/main" id="{A94437B6-243C-4D9E-ACF0-36C9FC9593A0}"/>
                </a:ext>
              </a:extLst>
            </p:cNvPr>
            <p:cNvGrpSpPr/>
            <p:nvPr/>
          </p:nvGrpSpPr>
          <p:grpSpPr>
            <a:xfrm>
              <a:off x="4852265" y="1902813"/>
              <a:ext cx="3030172" cy="2936374"/>
              <a:chOff x="5724461" y="2843039"/>
              <a:chExt cx="2952115" cy="2952750"/>
            </a:xfrm>
          </p:grpSpPr>
          <p:sp>
            <p:nvSpPr>
              <p:cNvPr id="26" name="object 22">
                <a:extLst>
                  <a:ext uri="{FF2B5EF4-FFF2-40B4-BE49-F238E27FC236}">
                    <a16:creationId xmlns:a16="http://schemas.microsoft.com/office/drawing/2014/main" id="{CA48F4BE-941C-4F0D-8C67-D9CFFEF9030B}"/>
                  </a:ext>
                </a:extLst>
              </p:cNvPr>
              <p:cNvSpPr/>
              <p:nvPr/>
            </p:nvSpPr>
            <p:spPr>
              <a:xfrm>
                <a:off x="6075324" y="2859415"/>
                <a:ext cx="1695450" cy="530225"/>
              </a:xfrm>
              <a:custGeom>
                <a:avLst/>
                <a:gdLst/>
                <a:ahLst/>
                <a:cxnLst/>
                <a:rect l="l" t="t" r="r" b="b"/>
                <a:pathLst>
                  <a:path w="1695450" h="530225">
                    <a:moveTo>
                      <a:pt x="0" y="529716"/>
                    </a:moveTo>
                    <a:lnTo>
                      <a:pt x="31364" y="492994"/>
                    </a:lnTo>
                    <a:lnTo>
                      <a:pt x="63818" y="457464"/>
                    </a:lnTo>
                    <a:lnTo>
                      <a:pt x="97325" y="423142"/>
                    </a:lnTo>
                    <a:lnTo>
                      <a:pt x="131846" y="390040"/>
                    </a:lnTo>
                    <a:lnTo>
                      <a:pt x="167348" y="358176"/>
                    </a:lnTo>
                    <a:lnTo>
                      <a:pt x="203792" y="327562"/>
                    </a:lnTo>
                    <a:lnTo>
                      <a:pt x="241141" y="298215"/>
                    </a:lnTo>
                    <a:lnTo>
                      <a:pt x="279359" y="270149"/>
                    </a:lnTo>
                    <a:lnTo>
                      <a:pt x="318410" y="243378"/>
                    </a:lnTo>
                    <a:lnTo>
                      <a:pt x="358256" y="217919"/>
                    </a:lnTo>
                    <a:lnTo>
                      <a:pt x="398861" y="193785"/>
                    </a:lnTo>
                    <a:lnTo>
                      <a:pt x="440189" y="170991"/>
                    </a:lnTo>
                    <a:lnTo>
                      <a:pt x="482203" y="149552"/>
                    </a:lnTo>
                    <a:lnTo>
                      <a:pt x="524864" y="129483"/>
                    </a:lnTo>
                    <a:lnTo>
                      <a:pt x="568139" y="110800"/>
                    </a:lnTo>
                    <a:lnTo>
                      <a:pt x="611989" y="93515"/>
                    </a:lnTo>
                    <a:lnTo>
                      <a:pt x="656377" y="77645"/>
                    </a:lnTo>
                    <a:lnTo>
                      <a:pt x="701267" y="63204"/>
                    </a:lnTo>
                    <a:lnTo>
                      <a:pt x="746624" y="50208"/>
                    </a:lnTo>
                    <a:lnTo>
                      <a:pt x="792409" y="38670"/>
                    </a:lnTo>
                    <a:lnTo>
                      <a:pt x="838586" y="28606"/>
                    </a:lnTo>
                    <a:lnTo>
                      <a:pt x="885118" y="20030"/>
                    </a:lnTo>
                    <a:lnTo>
                      <a:pt x="931970" y="12958"/>
                    </a:lnTo>
                    <a:lnTo>
                      <a:pt x="979104" y="7404"/>
                    </a:lnTo>
                    <a:lnTo>
                      <a:pt x="1026482" y="3383"/>
                    </a:lnTo>
                    <a:lnTo>
                      <a:pt x="1074069" y="910"/>
                    </a:lnTo>
                    <a:lnTo>
                      <a:pt x="1121829" y="0"/>
                    </a:lnTo>
                    <a:lnTo>
                      <a:pt x="1169724" y="666"/>
                    </a:lnTo>
                    <a:lnTo>
                      <a:pt x="1217717" y="2925"/>
                    </a:lnTo>
                    <a:lnTo>
                      <a:pt x="1265772" y="6791"/>
                    </a:lnTo>
                    <a:lnTo>
                      <a:pt x="1313853" y="12279"/>
                    </a:lnTo>
                    <a:lnTo>
                      <a:pt x="1361922" y="19404"/>
                    </a:lnTo>
                    <a:lnTo>
                      <a:pt x="1409943" y="28180"/>
                    </a:lnTo>
                    <a:lnTo>
                      <a:pt x="1457879" y="38623"/>
                    </a:lnTo>
                    <a:lnTo>
                      <a:pt x="1505693" y="50748"/>
                    </a:lnTo>
                    <a:lnTo>
                      <a:pt x="1553350" y="64568"/>
                    </a:lnTo>
                    <a:lnTo>
                      <a:pt x="1600812" y="80098"/>
                    </a:lnTo>
                    <a:lnTo>
                      <a:pt x="1648043" y="97355"/>
                    </a:lnTo>
                    <a:lnTo>
                      <a:pt x="1695005" y="116351"/>
                    </a:lnTo>
                  </a:path>
                </a:pathLst>
              </a:custGeom>
              <a:ln w="32751">
                <a:solidFill>
                  <a:srgbClr val="24ACDF"/>
                </a:solidFill>
              </a:ln>
            </p:spPr>
            <p:txBody>
              <a:bodyPr wrap="square" lIns="0" tIns="0" rIns="0" bIns="0" rtlCol="0"/>
              <a:lstStyle/>
              <a:p>
                <a:endParaRPr dirty="0"/>
              </a:p>
            </p:txBody>
          </p:sp>
          <p:sp>
            <p:nvSpPr>
              <p:cNvPr id="27" name="object 23">
                <a:extLst>
                  <a:ext uri="{FF2B5EF4-FFF2-40B4-BE49-F238E27FC236}">
                    <a16:creationId xmlns:a16="http://schemas.microsoft.com/office/drawing/2014/main" id="{3B90CE5B-47D4-4316-AB77-182F0A6F02AD}"/>
                  </a:ext>
                </a:extLst>
              </p:cNvPr>
              <p:cNvSpPr/>
              <p:nvPr/>
            </p:nvSpPr>
            <p:spPr>
              <a:xfrm>
                <a:off x="5740836" y="3389405"/>
                <a:ext cx="334645" cy="1310005"/>
              </a:xfrm>
              <a:custGeom>
                <a:avLst/>
                <a:gdLst/>
                <a:ahLst/>
                <a:cxnLst/>
                <a:rect l="l" t="t" r="r" b="b"/>
                <a:pathLst>
                  <a:path w="334645" h="1310004">
                    <a:moveTo>
                      <a:pt x="50579" y="1309591"/>
                    </a:moveTo>
                    <a:lnTo>
                      <a:pt x="38397" y="1261313"/>
                    </a:lnTo>
                    <a:lnTo>
                      <a:pt x="27854" y="1212600"/>
                    </a:lnTo>
                    <a:lnTo>
                      <a:pt x="18969" y="1163494"/>
                    </a:lnTo>
                    <a:lnTo>
                      <a:pt x="11758" y="1114039"/>
                    </a:lnTo>
                    <a:lnTo>
                      <a:pt x="6237" y="1064278"/>
                    </a:lnTo>
                    <a:lnTo>
                      <a:pt x="2426" y="1014254"/>
                    </a:lnTo>
                    <a:lnTo>
                      <a:pt x="340" y="964008"/>
                    </a:lnTo>
                    <a:lnTo>
                      <a:pt x="0" y="913586"/>
                    </a:lnTo>
                    <a:lnTo>
                      <a:pt x="1418" y="863030"/>
                    </a:lnTo>
                    <a:lnTo>
                      <a:pt x="4616" y="812383"/>
                    </a:lnTo>
                    <a:lnTo>
                      <a:pt x="9609" y="761687"/>
                    </a:lnTo>
                    <a:lnTo>
                      <a:pt x="16415" y="710986"/>
                    </a:lnTo>
                    <a:lnTo>
                      <a:pt x="25052" y="660324"/>
                    </a:lnTo>
                    <a:lnTo>
                      <a:pt x="35535" y="609743"/>
                    </a:lnTo>
                    <a:lnTo>
                      <a:pt x="47885" y="559285"/>
                    </a:lnTo>
                    <a:lnTo>
                      <a:pt x="62117" y="508994"/>
                    </a:lnTo>
                    <a:lnTo>
                      <a:pt x="78248" y="458914"/>
                    </a:lnTo>
                    <a:lnTo>
                      <a:pt x="96296" y="409087"/>
                    </a:lnTo>
                    <a:lnTo>
                      <a:pt x="116280" y="359556"/>
                    </a:lnTo>
                    <a:lnTo>
                      <a:pt x="138277" y="310241"/>
                    </a:lnTo>
                    <a:lnTo>
                      <a:pt x="161865" y="262139"/>
                    </a:lnTo>
                    <a:lnTo>
                      <a:pt x="187000" y="215267"/>
                    </a:lnTo>
                    <a:lnTo>
                      <a:pt x="213636" y="169643"/>
                    </a:lnTo>
                    <a:lnTo>
                      <a:pt x="241730" y="125287"/>
                    </a:lnTo>
                    <a:lnTo>
                      <a:pt x="271238" y="82215"/>
                    </a:lnTo>
                    <a:lnTo>
                      <a:pt x="302115" y="40446"/>
                    </a:lnTo>
                    <a:lnTo>
                      <a:pt x="334317" y="0"/>
                    </a:lnTo>
                  </a:path>
                </a:pathLst>
              </a:custGeom>
              <a:ln w="32751">
                <a:solidFill>
                  <a:srgbClr val="25919A"/>
                </a:solidFill>
              </a:ln>
            </p:spPr>
            <p:txBody>
              <a:bodyPr wrap="square" lIns="0" tIns="0" rIns="0" bIns="0" rtlCol="0"/>
              <a:lstStyle/>
              <a:p>
                <a:endParaRPr dirty="0"/>
              </a:p>
            </p:txBody>
          </p:sp>
          <p:sp>
            <p:nvSpPr>
              <p:cNvPr id="28" name="object 24">
                <a:extLst>
                  <a:ext uri="{FF2B5EF4-FFF2-40B4-BE49-F238E27FC236}">
                    <a16:creationId xmlns:a16="http://schemas.microsoft.com/office/drawing/2014/main" id="{7CF8D09F-B5D0-4D7E-AE9D-083B981AC1C4}"/>
                  </a:ext>
                </a:extLst>
              </p:cNvPr>
              <p:cNvSpPr/>
              <p:nvPr/>
            </p:nvSpPr>
            <p:spPr>
              <a:xfrm>
                <a:off x="5791444" y="4699669"/>
                <a:ext cx="436880" cy="709295"/>
              </a:xfrm>
              <a:custGeom>
                <a:avLst/>
                <a:gdLst/>
                <a:ahLst/>
                <a:cxnLst/>
                <a:rect l="l" t="t" r="r" b="b"/>
                <a:pathLst>
                  <a:path w="436879" h="709295">
                    <a:moveTo>
                      <a:pt x="436835" y="708717"/>
                    </a:moveTo>
                    <a:lnTo>
                      <a:pt x="399831" y="674517"/>
                    </a:lnTo>
                    <a:lnTo>
                      <a:pt x="364157" y="639170"/>
                    </a:lnTo>
                    <a:lnTo>
                      <a:pt x="329826" y="602718"/>
                    </a:lnTo>
                    <a:lnTo>
                      <a:pt x="296859" y="565203"/>
                    </a:lnTo>
                    <a:lnTo>
                      <a:pt x="265270" y="526668"/>
                    </a:lnTo>
                    <a:lnTo>
                      <a:pt x="235078" y="487154"/>
                    </a:lnTo>
                    <a:lnTo>
                      <a:pt x="206299" y="446704"/>
                    </a:lnTo>
                    <a:lnTo>
                      <a:pt x="178951" y="405360"/>
                    </a:lnTo>
                    <a:lnTo>
                      <a:pt x="153050" y="363163"/>
                    </a:lnTo>
                    <a:lnTo>
                      <a:pt x="128613" y="320158"/>
                    </a:lnTo>
                    <a:lnTo>
                      <a:pt x="105659" y="276385"/>
                    </a:lnTo>
                    <a:lnTo>
                      <a:pt x="84203" y="231887"/>
                    </a:lnTo>
                    <a:lnTo>
                      <a:pt x="64262" y="186706"/>
                    </a:lnTo>
                    <a:lnTo>
                      <a:pt x="45854" y="140885"/>
                    </a:lnTo>
                    <a:lnTo>
                      <a:pt x="28997" y="94465"/>
                    </a:lnTo>
                    <a:lnTo>
                      <a:pt x="13706" y="47489"/>
                    </a:lnTo>
                    <a:lnTo>
                      <a:pt x="0" y="0"/>
                    </a:lnTo>
                  </a:path>
                </a:pathLst>
              </a:custGeom>
              <a:ln w="32751">
                <a:solidFill>
                  <a:srgbClr val="8AB848"/>
                </a:solidFill>
              </a:ln>
            </p:spPr>
            <p:txBody>
              <a:bodyPr wrap="square" lIns="0" tIns="0" rIns="0" bIns="0" rtlCol="0"/>
              <a:lstStyle/>
              <a:p>
                <a:endParaRPr dirty="0"/>
              </a:p>
            </p:txBody>
          </p:sp>
          <p:sp>
            <p:nvSpPr>
              <p:cNvPr id="29" name="object 25">
                <a:extLst>
                  <a:ext uri="{FF2B5EF4-FFF2-40B4-BE49-F238E27FC236}">
                    <a16:creationId xmlns:a16="http://schemas.microsoft.com/office/drawing/2014/main" id="{31703102-AF8D-4F31-BE22-5663F96F6B67}"/>
                  </a:ext>
                </a:extLst>
              </p:cNvPr>
              <p:cNvSpPr/>
              <p:nvPr/>
            </p:nvSpPr>
            <p:spPr>
              <a:xfrm>
                <a:off x="6228498" y="5408744"/>
                <a:ext cx="467359" cy="280670"/>
              </a:xfrm>
              <a:custGeom>
                <a:avLst/>
                <a:gdLst/>
                <a:ahLst/>
                <a:cxnLst/>
                <a:rect l="l" t="t" r="r" b="b"/>
                <a:pathLst>
                  <a:path w="467359" h="280670">
                    <a:moveTo>
                      <a:pt x="467260" y="280272"/>
                    </a:moveTo>
                    <a:lnTo>
                      <a:pt x="418104" y="261102"/>
                    </a:lnTo>
                    <a:lnTo>
                      <a:pt x="352035" y="232087"/>
                    </a:lnTo>
                    <a:lnTo>
                      <a:pt x="303516" y="208265"/>
                    </a:lnTo>
                    <a:lnTo>
                      <a:pt x="256250" y="182869"/>
                    </a:lnTo>
                    <a:lnTo>
                      <a:pt x="210256" y="155945"/>
                    </a:lnTo>
                    <a:lnTo>
                      <a:pt x="165551" y="127537"/>
                    </a:lnTo>
                    <a:lnTo>
                      <a:pt x="122154" y="97694"/>
                    </a:lnTo>
                    <a:lnTo>
                      <a:pt x="80085" y="66459"/>
                    </a:lnTo>
                    <a:lnTo>
                      <a:pt x="39360" y="33878"/>
                    </a:lnTo>
                    <a:lnTo>
                      <a:pt x="0" y="0"/>
                    </a:lnTo>
                  </a:path>
                </a:pathLst>
              </a:custGeom>
              <a:ln w="32751">
                <a:solidFill>
                  <a:srgbClr val="918227"/>
                </a:solidFill>
              </a:ln>
            </p:spPr>
            <p:txBody>
              <a:bodyPr wrap="square" lIns="0" tIns="0" rIns="0" bIns="0" rtlCol="0"/>
              <a:lstStyle/>
              <a:p>
                <a:endParaRPr dirty="0"/>
              </a:p>
            </p:txBody>
          </p:sp>
          <p:sp>
            <p:nvSpPr>
              <p:cNvPr id="30" name="object 26">
                <a:extLst>
                  <a:ext uri="{FF2B5EF4-FFF2-40B4-BE49-F238E27FC236}">
                    <a16:creationId xmlns:a16="http://schemas.microsoft.com/office/drawing/2014/main" id="{4EB5AB9A-4CE5-4F64-91C7-3DBA0E70D879}"/>
                  </a:ext>
                </a:extLst>
              </p:cNvPr>
              <p:cNvSpPr/>
              <p:nvPr/>
            </p:nvSpPr>
            <p:spPr>
              <a:xfrm>
                <a:off x="6695996" y="4949775"/>
                <a:ext cx="1821180" cy="829944"/>
              </a:xfrm>
              <a:custGeom>
                <a:avLst/>
                <a:gdLst/>
                <a:ahLst/>
                <a:cxnLst/>
                <a:rect l="l" t="t" r="r" b="b"/>
                <a:pathLst>
                  <a:path w="1821179" h="829945">
                    <a:moveTo>
                      <a:pt x="1820567" y="0"/>
                    </a:moveTo>
                    <a:lnTo>
                      <a:pt x="1798751" y="43779"/>
                    </a:lnTo>
                    <a:lnTo>
                      <a:pt x="1775647" y="86529"/>
                    </a:lnTo>
                    <a:lnTo>
                      <a:pt x="1751289" y="128235"/>
                    </a:lnTo>
                    <a:lnTo>
                      <a:pt x="1725711" y="168882"/>
                    </a:lnTo>
                    <a:lnTo>
                      <a:pt x="1698948" y="208459"/>
                    </a:lnTo>
                    <a:lnTo>
                      <a:pt x="1671033" y="246949"/>
                    </a:lnTo>
                    <a:lnTo>
                      <a:pt x="1642001" y="284341"/>
                    </a:lnTo>
                    <a:lnTo>
                      <a:pt x="1611884" y="320621"/>
                    </a:lnTo>
                    <a:lnTo>
                      <a:pt x="1580718" y="355773"/>
                    </a:lnTo>
                    <a:lnTo>
                      <a:pt x="1548535" y="389784"/>
                    </a:lnTo>
                    <a:lnTo>
                      <a:pt x="1515371" y="422642"/>
                    </a:lnTo>
                    <a:lnTo>
                      <a:pt x="1481259" y="454333"/>
                    </a:lnTo>
                    <a:lnTo>
                      <a:pt x="1446234" y="484842"/>
                    </a:lnTo>
                    <a:lnTo>
                      <a:pt x="1410327" y="514156"/>
                    </a:lnTo>
                    <a:lnTo>
                      <a:pt x="1373576" y="542260"/>
                    </a:lnTo>
                    <a:lnTo>
                      <a:pt x="1336011" y="569142"/>
                    </a:lnTo>
                    <a:lnTo>
                      <a:pt x="1297669" y="594788"/>
                    </a:lnTo>
                    <a:lnTo>
                      <a:pt x="1258583" y="619184"/>
                    </a:lnTo>
                    <a:lnTo>
                      <a:pt x="1218787" y="642316"/>
                    </a:lnTo>
                    <a:lnTo>
                      <a:pt x="1178314" y="664171"/>
                    </a:lnTo>
                    <a:lnTo>
                      <a:pt x="1137199" y="684733"/>
                    </a:lnTo>
                    <a:lnTo>
                      <a:pt x="1095477" y="703991"/>
                    </a:lnTo>
                    <a:lnTo>
                      <a:pt x="1053180" y="721931"/>
                    </a:lnTo>
                    <a:lnTo>
                      <a:pt x="1010342" y="738538"/>
                    </a:lnTo>
                    <a:lnTo>
                      <a:pt x="967000" y="753799"/>
                    </a:lnTo>
                    <a:lnTo>
                      <a:pt x="923183" y="767700"/>
                    </a:lnTo>
                    <a:lnTo>
                      <a:pt x="878930" y="780228"/>
                    </a:lnTo>
                    <a:lnTo>
                      <a:pt x="834270" y="791368"/>
                    </a:lnTo>
                    <a:lnTo>
                      <a:pt x="789241" y="801106"/>
                    </a:lnTo>
                    <a:lnTo>
                      <a:pt x="743877" y="809431"/>
                    </a:lnTo>
                    <a:lnTo>
                      <a:pt x="698209" y="816326"/>
                    </a:lnTo>
                    <a:lnTo>
                      <a:pt x="652272" y="821779"/>
                    </a:lnTo>
                    <a:lnTo>
                      <a:pt x="606101" y="825776"/>
                    </a:lnTo>
                    <a:lnTo>
                      <a:pt x="559730" y="828304"/>
                    </a:lnTo>
                    <a:lnTo>
                      <a:pt x="513192" y="829348"/>
                    </a:lnTo>
                    <a:lnTo>
                      <a:pt x="466521" y="828896"/>
                    </a:lnTo>
                    <a:lnTo>
                      <a:pt x="419752" y="826932"/>
                    </a:lnTo>
                    <a:lnTo>
                      <a:pt x="372919" y="823443"/>
                    </a:lnTo>
                    <a:lnTo>
                      <a:pt x="326055" y="818416"/>
                    </a:lnTo>
                    <a:lnTo>
                      <a:pt x="279194" y="811837"/>
                    </a:lnTo>
                    <a:lnTo>
                      <a:pt x="232370" y="803692"/>
                    </a:lnTo>
                    <a:lnTo>
                      <a:pt x="185617" y="793969"/>
                    </a:lnTo>
                    <a:lnTo>
                      <a:pt x="138969" y="782651"/>
                    </a:lnTo>
                    <a:lnTo>
                      <a:pt x="92461" y="769727"/>
                    </a:lnTo>
                    <a:lnTo>
                      <a:pt x="46127" y="755182"/>
                    </a:lnTo>
                    <a:lnTo>
                      <a:pt x="0" y="739003"/>
                    </a:lnTo>
                  </a:path>
                </a:pathLst>
              </a:custGeom>
              <a:ln w="32751">
                <a:solidFill>
                  <a:srgbClr val="C98734"/>
                </a:solidFill>
              </a:ln>
            </p:spPr>
            <p:txBody>
              <a:bodyPr wrap="square" lIns="0" tIns="0" rIns="0" bIns="0" rtlCol="0"/>
              <a:lstStyle/>
              <a:p>
                <a:endParaRPr dirty="0"/>
              </a:p>
            </p:txBody>
          </p:sp>
          <p:sp>
            <p:nvSpPr>
              <p:cNvPr id="31" name="object 27">
                <a:extLst>
                  <a:ext uri="{FF2B5EF4-FFF2-40B4-BE49-F238E27FC236}">
                    <a16:creationId xmlns:a16="http://schemas.microsoft.com/office/drawing/2014/main" id="{693107EC-BD6E-4CBC-8C69-7B4ECD0D6E9A}"/>
                  </a:ext>
                </a:extLst>
              </p:cNvPr>
              <p:cNvSpPr/>
              <p:nvPr/>
            </p:nvSpPr>
            <p:spPr>
              <a:xfrm>
                <a:off x="7771112" y="2975551"/>
                <a:ext cx="522605" cy="375920"/>
              </a:xfrm>
              <a:custGeom>
                <a:avLst/>
                <a:gdLst/>
                <a:ahLst/>
                <a:cxnLst/>
                <a:rect l="l" t="t" r="r" b="b"/>
                <a:pathLst>
                  <a:path w="522604" h="375920">
                    <a:moveTo>
                      <a:pt x="522464" y="375843"/>
                    </a:moveTo>
                    <a:lnTo>
                      <a:pt x="490465" y="340812"/>
                    </a:lnTo>
                    <a:lnTo>
                      <a:pt x="457231" y="306745"/>
                    </a:lnTo>
                    <a:lnTo>
                      <a:pt x="422777" y="273678"/>
                    </a:lnTo>
                    <a:lnTo>
                      <a:pt x="387115" y="241648"/>
                    </a:lnTo>
                    <a:lnTo>
                      <a:pt x="350257" y="210690"/>
                    </a:lnTo>
                    <a:lnTo>
                      <a:pt x="312217" y="180841"/>
                    </a:lnTo>
                    <a:lnTo>
                      <a:pt x="273007" y="152137"/>
                    </a:lnTo>
                    <a:lnTo>
                      <a:pt x="232640" y="124614"/>
                    </a:lnTo>
                    <a:lnTo>
                      <a:pt x="191130" y="98310"/>
                    </a:lnTo>
                    <a:lnTo>
                      <a:pt x="148488" y="73258"/>
                    </a:lnTo>
                    <a:lnTo>
                      <a:pt x="104727" y="49496"/>
                    </a:lnTo>
                    <a:lnTo>
                      <a:pt x="59862" y="27062"/>
                    </a:lnTo>
                    <a:lnTo>
                      <a:pt x="15022" y="6489"/>
                    </a:lnTo>
                    <a:lnTo>
                      <a:pt x="0" y="0"/>
                    </a:lnTo>
                  </a:path>
                </a:pathLst>
              </a:custGeom>
              <a:ln w="32751">
                <a:solidFill>
                  <a:srgbClr val="C6692A"/>
                </a:solidFill>
              </a:ln>
            </p:spPr>
            <p:txBody>
              <a:bodyPr wrap="square" lIns="0" tIns="0" rIns="0" bIns="0" rtlCol="0"/>
              <a:lstStyle/>
              <a:p>
                <a:endParaRPr dirty="0"/>
              </a:p>
            </p:txBody>
          </p:sp>
          <p:sp>
            <p:nvSpPr>
              <p:cNvPr id="32" name="object 28">
                <a:extLst>
                  <a:ext uri="{FF2B5EF4-FFF2-40B4-BE49-F238E27FC236}">
                    <a16:creationId xmlns:a16="http://schemas.microsoft.com/office/drawing/2014/main" id="{A56E3CD9-5417-45F1-9E67-52C0B7E6A253}"/>
                  </a:ext>
                </a:extLst>
              </p:cNvPr>
              <p:cNvSpPr/>
              <p:nvPr/>
            </p:nvSpPr>
            <p:spPr>
              <a:xfrm>
                <a:off x="8293843" y="3351588"/>
                <a:ext cx="361950" cy="850265"/>
              </a:xfrm>
              <a:custGeom>
                <a:avLst/>
                <a:gdLst/>
                <a:ahLst/>
                <a:cxnLst/>
                <a:rect l="l" t="t" r="r" b="b"/>
                <a:pathLst>
                  <a:path w="361950" h="850264">
                    <a:moveTo>
                      <a:pt x="361498" y="849932"/>
                    </a:moveTo>
                    <a:lnTo>
                      <a:pt x="356639" y="800626"/>
                    </a:lnTo>
                    <a:lnTo>
                      <a:pt x="350121" y="751587"/>
                    </a:lnTo>
                    <a:lnTo>
                      <a:pt x="341958" y="702857"/>
                    </a:lnTo>
                    <a:lnTo>
                      <a:pt x="332167" y="654480"/>
                    </a:lnTo>
                    <a:lnTo>
                      <a:pt x="320762" y="606495"/>
                    </a:lnTo>
                    <a:lnTo>
                      <a:pt x="307757" y="558948"/>
                    </a:lnTo>
                    <a:lnTo>
                      <a:pt x="293169" y="511881"/>
                    </a:lnTo>
                    <a:lnTo>
                      <a:pt x="277011" y="465336"/>
                    </a:lnTo>
                    <a:lnTo>
                      <a:pt x="259299" y="419356"/>
                    </a:lnTo>
                    <a:lnTo>
                      <a:pt x="240048" y="373983"/>
                    </a:lnTo>
                    <a:lnTo>
                      <a:pt x="219273" y="329261"/>
                    </a:lnTo>
                    <a:lnTo>
                      <a:pt x="196988" y="285230"/>
                    </a:lnTo>
                    <a:lnTo>
                      <a:pt x="173209" y="241936"/>
                    </a:lnTo>
                    <a:lnTo>
                      <a:pt x="147951" y="199420"/>
                    </a:lnTo>
                    <a:lnTo>
                      <a:pt x="121230" y="157724"/>
                    </a:lnTo>
                    <a:lnTo>
                      <a:pt x="93058" y="116891"/>
                    </a:lnTo>
                    <a:lnTo>
                      <a:pt x="63453" y="76964"/>
                    </a:lnTo>
                    <a:lnTo>
                      <a:pt x="32428" y="37986"/>
                    </a:lnTo>
                    <a:lnTo>
                      <a:pt x="0" y="0"/>
                    </a:lnTo>
                  </a:path>
                </a:pathLst>
              </a:custGeom>
              <a:ln w="32751">
                <a:solidFill>
                  <a:srgbClr val="BE3632"/>
                </a:solidFill>
              </a:ln>
            </p:spPr>
            <p:txBody>
              <a:bodyPr wrap="square" lIns="0" tIns="0" rIns="0" bIns="0" rtlCol="0"/>
              <a:lstStyle/>
              <a:p>
                <a:endParaRPr dirty="0"/>
              </a:p>
            </p:txBody>
          </p:sp>
          <p:sp>
            <p:nvSpPr>
              <p:cNvPr id="33" name="object 29">
                <a:extLst>
                  <a:ext uri="{FF2B5EF4-FFF2-40B4-BE49-F238E27FC236}">
                    <a16:creationId xmlns:a16="http://schemas.microsoft.com/office/drawing/2014/main" id="{BBE1DD20-986C-40B1-8816-9BDA3970362C}"/>
                  </a:ext>
                </a:extLst>
              </p:cNvPr>
              <p:cNvSpPr/>
              <p:nvPr/>
            </p:nvSpPr>
            <p:spPr>
              <a:xfrm>
                <a:off x="8569021" y="4201958"/>
                <a:ext cx="91440" cy="624840"/>
              </a:xfrm>
              <a:custGeom>
                <a:avLst/>
                <a:gdLst/>
                <a:ahLst/>
                <a:cxnLst/>
                <a:rect l="l" t="t" r="r" b="b"/>
                <a:pathLst>
                  <a:path w="91440" h="624839">
                    <a:moveTo>
                      <a:pt x="0" y="624293"/>
                    </a:moveTo>
                    <a:lnTo>
                      <a:pt x="16702" y="576937"/>
                    </a:lnTo>
                    <a:lnTo>
                      <a:pt x="31679" y="529329"/>
                    </a:lnTo>
                    <a:lnTo>
                      <a:pt x="44946" y="481509"/>
                    </a:lnTo>
                    <a:lnTo>
                      <a:pt x="56514" y="433512"/>
                    </a:lnTo>
                    <a:lnTo>
                      <a:pt x="66398" y="385379"/>
                    </a:lnTo>
                    <a:lnTo>
                      <a:pt x="74610" y="337148"/>
                    </a:lnTo>
                    <a:lnTo>
                      <a:pt x="81166" y="288857"/>
                    </a:lnTo>
                    <a:lnTo>
                      <a:pt x="86078" y="240544"/>
                    </a:lnTo>
                    <a:lnTo>
                      <a:pt x="89359" y="192248"/>
                    </a:lnTo>
                    <a:lnTo>
                      <a:pt x="91024" y="144007"/>
                    </a:lnTo>
                    <a:lnTo>
                      <a:pt x="91086" y="95860"/>
                    </a:lnTo>
                    <a:lnTo>
                      <a:pt x="89558" y="47844"/>
                    </a:lnTo>
                    <a:lnTo>
                      <a:pt x="86454" y="0"/>
                    </a:lnTo>
                  </a:path>
                </a:pathLst>
              </a:custGeom>
              <a:ln w="32751">
                <a:solidFill>
                  <a:srgbClr val="933F80"/>
                </a:solidFill>
              </a:ln>
            </p:spPr>
            <p:txBody>
              <a:bodyPr wrap="square" lIns="0" tIns="0" rIns="0" bIns="0" rtlCol="0"/>
              <a:lstStyle/>
              <a:p>
                <a:endParaRPr dirty="0"/>
              </a:p>
            </p:txBody>
          </p:sp>
          <p:sp>
            <p:nvSpPr>
              <p:cNvPr id="34" name="object 30">
                <a:extLst>
                  <a:ext uri="{FF2B5EF4-FFF2-40B4-BE49-F238E27FC236}">
                    <a16:creationId xmlns:a16="http://schemas.microsoft.com/office/drawing/2014/main" id="{8BC87E04-3380-420B-8284-F3B930478F89}"/>
                  </a:ext>
                </a:extLst>
              </p:cNvPr>
              <p:cNvSpPr/>
              <p:nvPr/>
            </p:nvSpPr>
            <p:spPr>
              <a:xfrm>
                <a:off x="8516467" y="4826563"/>
                <a:ext cx="52705" cy="125730"/>
              </a:xfrm>
              <a:custGeom>
                <a:avLst/>
                <a:gdLst/>
                <a:ahLst/>
                <a:cxnLst/>
                <a:rect l="l" t="t" r="r" b="b"/>
                <a:pathLst>
                  <a:path w="52704" h="125729">
                    <a:moveTo>
                      <a:pt x="0" y="125324"/>
                    </a:moveTo>
                    <a:lnTo>
                      <a:pt x="14254" y="94424"/>
                    </a:lnTo>
                    <a:lnTo>
                      <a:pt x="27786" y="62956"/>
                    </a:lnTo>
                    <a:lnTo>
                      <a:pt x="40556" y="31341"/>
                    </a:lnTo>
                    <a:lnTo>
                      <a:pt x="52526" y="0"/>
                    </a:lnTo>
                  </a:path>
                </a:pathLst>
              </a:custGeom>
              <a:ln w="32751">
                <a:solidFill>
                  <a:srgbClr val="4D4D8C"/>
                </a:solidFill>
              </a:ln>
            </p:spPr>
            <p:txBody>
              <a:bodyPr wrap="square" lIns="0" tIns="0" rIns="0" bIns="0" rtlCol="0"/>
              <a:lstStyle/>
              <a:p>
                <a:endParaRPr dirty="0"/>
              </a:p>
            </p:txBody>
          </p:sp>
        </p:grpSp>
        <p:sp>
          <p:nvSpPr>
            <p:cNvPr id="35" name="object 31">
              <a:extLst>
                <a:ext uri="{FF2B5EF4-FFF2-40B4-BE49-F238E27FC236}">
                  <a16:creationId xmlns:a16="http://schemas.microsoft.com/office/drawing/2014/main" id="{3F9F898C-7B93-4125-95D0-ACC5CAA8596E}"/>
                </a:ext>
              </a:extLst>
            </p:cNvPr>
            <p:cNvSpPr txBox="1"/>
            <p:nvPr/>
          </p:nvSpPr>
          <p:spPr>
            <a:xfrm>
              <a:off x="5742724" y="2115581"/>
              <a:ext cx="461467" cy="210938"/>
            </a:xfrm>
            <a:prstGeom prst="rect">
              <a:avLst/>
            </a:prstGeom>
          </p:spPr>
          <p:txBody>
            <a:bodyPr vert="horz" wrap="square" lIns="0" tIns="12700" rIns="0" bIns="0" rtlCol="0">
              <a:spAutoFit/>
            </a:bodyPr>
            <a:lstStyle/>
            <a:p>
              <a:pPr marL="12700">
                <a:lnSpc>
                  <a:spcPct val="100000"/>
                </a:lnSpc>
                <a:spcBef>
                  <a:spcPts val="100"/>
                </a:spcBef>
              </a:pPr>
              <a:r>
                <a:rPr sz="1200" b="1" spc="-20" dirty="0">
                  <a:solidFill>
                    <a:srgbClr val="0A9DC6"/>
                  </a:solidFill>
                  <a:latin typeface="Calibri"/>
                  <a:cs typeface="Calibri"/>
                </a:rPr>
                <a:t>20</a:t>
              </a:r>
              <a:r>
                <a:rPr sz="1200" b="1" spc="-5" dirty="0">
                  <a:solidFill>
                    <a:srgbClr val="0A9DC6"/>
                  </a:solidFill>
                  <a:latin typeface="Calibri"/>
                  <a:cs typeface="Calibri"/>
                </a:rPr>
                <a:t>,</a:t>
              </a:r>
              <a:r>
                <a:rPr sz="1200" b="1" spc="-40" dirty="0">
                  <a:solidFill>
                    <a:srgbClr val="0A9DC6"/>
                  </a:solidFill>
                  <a:latin typeface="Calibri"/>
                  <a:cs typeface="Calibri"/>
                </a:rPr>
                <a:t>7</a:t>
              </a:r>
              <a:r>
                <a:rPr sz="1100" b="1" spc="35" dirty="0">
                  <a:solidFill>
                    <a:srgbClr val="0A9DC6"/>
                  </a:solidFill>
                  <a:latin typeface="Calibri"/>
                  <a:cs typeface="Calibri"/>
                </a:rPr>
                <a:t>%</a:t>
              </a:r>
              <a:endParaRPr sz="1100" dirty="0">
                <a:latin typeface="Calibri"/>
                <a:cs typeface="Calibri"/>
              </a:endParaRPr>
            </a:p>
          </p:txBody>
        </p:sp>
        <p:sp>
          <p:nvSpPr>
            <p:cNvPr id="36" name="object 32">
              <a:extLst>
                <a:ext uri="{FF2B5EF4-FFF2-40B4-BE49-F238E27FC236}">
                  <a16:creationId xmlns:a16="http://schemas.microsoft.com/office/drawing/2014/main" id="{2D9390F2-74D0-43B1-9040-383EC83CA529}"/>
                </a:ext>
              </a:extLst>
            </p:cNvPr>
            <p:cNvSpPr txBox="1"/>
            <p:nvPr/>
          </p:nvSpPr>
          <p:spPr>
            <a:xfrm>
              <a:off x="5053323" y="2883678"/>
              <a:ext cx="461467" cy="210938"/>
            </a:xfrm>
            <a:prstGeom prst="rect">
              <a:avLst/>
            </a:prstGeom>
          </p:spPr>
          <p:txBody>
            <a:bodyPr vert="horz" wrap="square" lIns="0" tIns="12700" rIns="0" bIns="0" rtlCol="0">
              <a:spAutoFit/>
            </a:bodyPr>
            <a:lstStyle/>
            <a:p>
              <a:pPr marL="12700">
                <a:lnSpc>
                  <a:spcPct val="100000"/>
                </a:lnSpc>
                <a:spcBef>
                  <a:spcPts val="100"/>
                </a:spcBef>
              </a:pPr>
              <a:r>
                <a:rPr sz="1200" b="1" spc="-20" dirty="0">
                  <a:solidFill>
                    <a:srgbClr val="1B95A0"/>
                  </a:solidFill>
                  <a:latin typeface="Calibri"/>
                  <a:cs typeface="Calibri"/>
                </a:rPr>
                <a:t>15</a:t>
              </a:r>
              <a:r>
                <a:rPr sz="1200" b="1" spc="-5" dirty="0">
                  <a:solidFill>
                    <a:srgbClr val="1B95A0"/>
                  </a:solidFill>
                  <a:latin typeface="Calibri"/>
                  <a:cs typeface="Calibri"/>
                </a:rPr>
                <a:t>,</a:t>
              </a:r>
              <a:r>
                <a:rPr sz="1200" b="1" spc="-40" dirty="0">
                  <a:solidFill>
                    <a:srgbClr val="1B95A0"/>
                  </a:solidFill>
                  <a:latin typeface="Calibri"/>
                  <a:cs typeface="Calibri"/>
                </a:rPr>
                <a:t>0</a:t>
              </a:r>
              <a:r>
                <a:rPr sz="1100" b="1" spc="35" dirty="0">
                  <a:solidFill>
                    <a:srgbClr val="1B95A0"/>
                  </a:solidFill>
                  <a:latin typeface="Calibri"/>
                  <a:cs typeface="Calibri"/>
                </a:rPr>
                <a:t>%</a:t>
              </a:r>
              <a:endParaRPr sz="1100" dirty="0">
                <a:latin typeface="Calibri"/>
                <a:cs typeface="Calibri"/>
              </a:endParaRPr>
            </a:p>
          </p:txBody>
        </p:sp>
        <p:sp>
          <p:nvSpPr>
            <p:cNvPr id="37" name="object 33">
              <a:extLst>
                <a:ext uri="{FF2B5EF4-FFF2-40B4-BE49-F238E27FC236}">
                  <a16:creationId xmlns:a16="http://schemas.microsoft.com/office/drawing/2014/main" id="{8C79E1AA-DF26-4740-94CC-E3CA4A107976}"/>
                </a:ext>
              </a:extLst>
            </p:cNvPr>
            <p:cNvSpPr txBox="1"/>
            <p:nvPr/>
          </p:nvSpPr>
          <p:spPr>
            <a:xfrm>
              <a:off x="5591443" y="3115915"/>
              <a:ext cx="1497162" cy="408179"/>
            </a:xfrm>
            <a:prstGeom prst="rect">
              <a:avLst/>
            </a:prstGeom>
          </p:spPr>
          <p:txBody>
            <a:bodyPr vert="horz" wrap="square" lIns="0" tIns="12700" rIns="0" bIns="0" rtlCol="0">
              <a:spAutoFit/>
            </a:bodyPr>
            <a:lstStyle/>
            <a:p>
              <a:pPr marL="12700">
                <a:lnSpc>
                  <a:spcPct val="100000"/>
                </a:lnSpc>
                <a:spcBef>
                  <a:spcPts val="100"/>
                </a:spcBef>
              </a:pPr>
              <a:r>
                <a:rPr sz="2400" b="1" spc="-70" dirty="0">
                  <a:solidFill>
                    <a:srgbClr val="4C4D4F"/>
                  </a:solidFill>
                  <a:latin typeface="Calibri"/>
                  <a:cs typeface="Calibri"/>
                </a:rPr>
                <a:t>69.528</a:t>
              </a:r>
              <a:r>
                <a:rPr sz="2400" b="1" spc="15" dirty="0">
                  <a:solidFill>
                    <a:srgbClr val="4C4D4F"/>
                  </a:solidFill>
                  <a:latin typeface="Calibri"/>
                  <a:cs typeface="Calibri"/>
                </a:rPr>
                <a:t> </a:t>
              </a:r>
              <a:r>
                <a:rPr sz="2400" b="1" spc="-265" dirty="0">
                  <a:solidFill>
                    <a:srgbClr val="4C4D4F"/>
                  </a:solidFill>
                  <a:latin typeface="Calibri"/>
                  <a:cs typeface="Calibri"/>
                </a:rPr>
                <a:t>M</a:t>
              </a:r>
              <a:r>
                <a:rPr lang="es-ES" sz="2400" b="1" spc="-265" dirty="0">
                  <a:solidFill>
                    <a:srgbClr val="4C4D4F"/>
                  </a:solidFill>
                  <a:latin typeface="Calibri"/>
                  <a:cs typeface="Calibri"/>
                </a:rPr>
                <a:t> €</a:t>
              </a:r>
              <a:endParaRPr sz="2400" dirty="0">
                <a:latin typeface="Trebuchet MS"/>
                <a:cs typeface="Trebuchet MS"/>
              </a:endParaRPr>
            </a:p>
          </p:txBody>
        </p:sp>
        <p:sp>
          <p:nvSpPr>
            <p:cNvPr id="38" name="object 34">
              <a:extLst>
                <a:ext uri="{FF2B5EF4-FFF2-40B4-BE49-F238E27FC236}">
                  <a16:creationId xmlns:a16="http://schemas.microsoft.com/office/drawing/2014/main" id="{80D4C12B-D2C5-401A-8769-0B6B25CD47A2}"/>
                </a:ext>
              </a:extLst>
            </p:cNvPr>
            <p:cNvSpPr txBox="1"/>
            <p:nvPr/>
          </p:nvSpPr>
          <p:spPr>
            <a:xfrm>
              <a:off x="5266981" y="3929143"/>
              <a:ext cx="373476" cy="210938"/>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6FA14B"/>
                  </a:solidFill>
                  <a:latin typeface="Calibri"/>
                  <a:cs typeface="Calibri"/>
                </a:rPr>
                <a:t>9</a:t>
              </a:r>
              <a:r>
                <a:rPr sz="1200" b="1" spc="5" dirty="0">
                  <a:solidFill>
                    <a:srgbClr val="6FA14B"/>
                  </a:solidFill>
                  <a:latin typeface="Calibri"/>
                  <a:cs typeface="Calibri"/>
                </a:rPr>
                <a:t>,</a:t>
              </a:r>
              <a:r>
                <a:rPr sz="1200" b="1" spc="-40" dirty="0">
                  <a:solidFill>
                    <a:srgbClr val="6FA14B"/>
                  </a:solidFill>
                  <a:latin typeface="Calibri"/>
                  <a:cs typeface="Calibri"/>
                </a:rPr>
                <a:t>2</a:t>
              </a:r>
              <a:r>
                <a:rPr sz="1200" b="1" spc="35" dirty="0">
                  <a:solidFill>
                    <a:srgbClr val="6FA14B"/>
                  </a:solidFill>
                  <a:latin typeface="Calibri"/>
                  <a:cs typeface="Calibri"/>
                </a:rPr>
                <a:t>%</a:t>
              </a:r>
              <a:endParaRPr sz="1200" dirty="0">
                <a:latin typeface="Calibri"/>
                <a:cs typeface="Calibri"/>
              </a:endParaRPr>
            </a:p>
          </p:txBody>
        </p:sp>
        <p:sp>
          <p:nvSpPr>
            <p:cNvPr id="39" name="object 35">
              <a:extLst>
                <a:ext uri="{FF2B5EF4-FFF2-40B4-BE49-F238E27FC236}">
                  <a16:creationId xmlns:a16="http://schemas.microsoft.com/office/drawing/2014/main" id="{145DDB93-A44A-4F1F-88ED-9BFA225B4021}"/>
                </a:ext>
              </a:extLst>
            </p:cNvPr>
            <p:cNvSpPr txBox="1"/>
            <p:nvPr/>
          </p:nvSpPr>
          <p:spPr>
            <a:xfrm>
              <a:off x="5632383" y="4282710"/>
              <a:ext cx="373476" cy="210938"/>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918227"/>
                  </a:solidFill>
                  <a:latin typeface="Calibri"/>
                  <a:cs typeface="Calibri"/>
                </a:rPr>
                <a:t>6</a:t>
              </a:r>
              <a:r>
                <a:rPr sz="1200" b="1" spc="5" dirty="0">
                  <a:solidFill>
                    <a:srgbClr val="918227"/>
                  </a:solidFill>
                  <a:latin typeface="Calibri"/>
                  <a:cs typeface="Calibri"/>
                </a:rPr>
                <a:t>,</a:t>
              </a:r>
              <a:r>
                <a:rPr sz="1200" b="1" spc="-40" dirty="0">
                  <a:solidFill>
                    <a:srgbClr val="918227"/>
                  </a:solidFill>
                  <a:latin typeface="Calibri"/>
                  <a:cs typeface="Calibri"/>
                </a:rPr>
                <a:t>2</a:t>
              </a:r>
              <a:r>
                <a:rPr sz="1200" b="1" spc="35" dirty="0">
                  <a:solidFill>
                    <a:srgbClr val="918227"/>
                  </a:solidFill>
                  <a:latin typeface="Calibri"/>
                  <a:cs typeface="Calibri"/>
                </a:rPr>
                <a:t>%</a:t>
              </a:r>
              <a:endParaRPr sz="1200" dirty="0">
                <a:latin typeface="Calibri"/>
                <a:cs typeface="Calibri"/>
              </a:endParaRPr>
            </a:p>
          </p:txBody>
        </p:sp>
        <p:sp>
          <p:nvSpPr>
            <p:cNvPr id="40" name="object 36">
              <a:extLst>
                <a:ext uri="{FF2B5EF4-FFF2-40B4-BE49-F238E27FC236}">
                  <a16:creationId xmlns:a16="http://schemas.microsoft.com/office/drawing/2014/main" id="{291F77A5-160D-48C0-B5AF-3EB947D8BF3C}"/>
                </a:ext>
              </a:extLst>
            </p:cNvPr>
            <p:cNvSpPr txBox="1"/>
            <p:nvPr/>
          </p:nvSpPr>
          <p:spPr>
            <a:xfrm>
              <a:off x="6577924" y="4294901"/>
              <a:ext cx="461467" cy="210938"/>
            </a:xfrm>
            <a:prstGeom prst="rect">
              <a:avLst/>
            </a:prstGeom>
          </p:spPr>
          <p:txBody>
            <a:bodyPr vert="horz" wrap="square" lIns="0" tIns="12700" rIns="0" bIns="0" rtlCol="0">
              <a:spAutoFit/>
            </a:bodyPr>
            <a:lstStyle/>
            <a:p>
              <a:pPr marL="12700">
                <a:lnSpc>
                  <a:spcPct val="100000"/>
                </a:lnSpc>
                <a:spcBef>
                  <a:spcPts val="100"/>
                </a:spcBef>
              </a:pPr>
              <a:r>
                <a:rPr sz="1200" b="1" spc="-20" dirty="0">
                  <a:solidFill>
                    <a:srgbClr val="C98734"/>
                  </a:solidFill>
                  <a:latin typeface="Calibri"/>
                  <a:cs typeface="Calibri"/>
                </a:rPr>
                <a:t>23</a:t>
              </a:r>
              <a:r>
                <a:rPr sz="1200" b="1" spc="-5" dirty="0">
                  <a:solidFill>
                    <a:srgbClr val="C98734"/>
                  </a:solidFill>
                  <a:latin typeface="Calibri"/>
                  <a:cs typeface="Calibri"/>
                </a:rPr>
                <a:t>,</a:t>
              </a:r>
              <a:r>
                <a:rPr sz="1200" b="1" spc="-40" dirty="0">
                  <a:solidFill>
                    <a:srgbClr val="C98734"/>
                  </a:solidFill>
                  <a:latin typeface="Calibri"/>
                  <a:cs typeface="Calibri"/>
                </a:rPr>
                <a:t>1</a:t>
              </a:r>
              <a:r>
                <a:rPr sz="1200" b="1" spc="35" dirty="0">
                  <a:solidFill>
                    <a:srgbClr val="C98734"/>
                  </a:solidFill>
                  <a:latin typeface="Calibri"/>
                  <a:cs typeface="Calibri"/>
                </a:rPr>
                <a:t>%</a:t>
              </a:r>
              <a:endParaRPr sz="1200" dirty="0">
                <a:latin typeface="Calibri"/>
                <a:cs typeface="Calibri"/>
              </a:endParaRPr>
            </a:p>
          </p:txBody>
        </p:sp>
        <p:sp>
          <p:nvSpPr>
            <p:cNvPr id="41" name="object 37">
              <a:extLst>
                <a:ext uri="{FF2B5EF4-FFF2-40B4-BE49-F238E27FC236}">
                  <a16:creationId xmlns:a16="http://schemas.microsoft.com/office/drawing/2014/main" id="{A0DFE623-E528-4C00-B40E-F8EDF81E58F1}"/>
                </a:ext>
              </a:extLst>
            </p:cNvPr>
            <p:cNvSpPr txBox="1"/>
            <p:nvPr/>
          </p:nvSpPr>
          <p:spPr>
            <a:xfrm>
              <a:off x="6728582" y="2200925"/>
              <a:ext cx="373476" cy="210938"/>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C6692A"/>
                  </a:solidFill>
                  <a:latin typeface="Calibri"/>
                  <a:cs typeface="Calibri"/>
                </a:rPr>
                <a:t>7</a:t>
              </a:r>
              <a:r>
                <a:rPr sz="1200" b="1" spc="5" dirty="0">
                  <a:solidFill>
                    <a:srgbClr val="C6692A"/>
                  </a:solidFill>
                  <a:latin typeface="Calibri"/>
                  <a:cs typeface="Calibri"/>
                </a:rPr>
                <a:t>,</a:t>
              </a:r>
              <a:r>
                <a:rPr sz="1200" b="1" spc="-40" dirty="0">
                  <a:solidFill>
                    <a:srgbClr val="C6692A"/>
                  </a:solidFill>
                  <a:latin typeface="Calibri"/>
                  <a:cs typeface="Calibri"/>
                </a:rPr>
                <a:t>1</a:t>
              </a:r>
              <a:r>
                <a:rPr sz="1200" b="1" spc="35" dirty="0">
                  <a:solidFill>
                    <a:srgbClr val="C6692A"/>
                  </a:solidFill>
                  <a:latin typeface="Calibri"/>
                  <a:cs typeface="Calibri"/>
                </a:rPr>
                <a:t>%</a:t>
              </a:r>
              <a:endParaRPr sz="1200" dirty="0">
                <a:latin typeface="Calibri"/>
                <a:cs typeface="Calibri"/>
              </a:endParaRPr>
            </a:p>
          </p:txBody>
        </p:sp>
        <p:sp>
          <p:nvSpPr>
            <p:cNvPr id="42" name="object 38">
              <a:extLst>
                <a:ext uri="{FF2B5EF4-FFF2-40B4-BE49-F238E27FC236}">
                  <a16:creationId xmlns:a16="http://schemas.microsoft.com/office/drawing/2014/main" id="{E1675878-0F24-4159-875F-3231AE80F97A}"/>
                </a:ext>
              </a:extLst>
            </p:cNvPr>
            <p:cNvSpPr txBox="1"/>
            <p:nvPr/>
          </p:nvSpPr>
          <p:spPr>
            <a:xfrm>
              <a:off x="7107124" y="2767854"/>
              <a:ext cx="461467" cy="210938"/>
            </a:xfrm>
            <a:prstGeom prst="rect">
              <a:avLst/>
            </a:prstGeom>
          </p:spPr>
          <p:txBody>
            <a:bodyPr vert="horz" wrap="square" lIns="0" tIns="12700" rIns="0" bIns="0" rtlCol="0">
              <a:spAutoFit/>
            </a:bodyPr>
            <a:lstStyle/>
            <a:p>
              <a:pPr marL="12700">
                <a:lnSpc>
                  <a:spcPct val="100000"/>
                </a:lnSpc>
                <a:spcBef>
                  <a:spcPts val="100"/>
                </a:spcBef>
              </a:pPr>
              <a:r>
                <a:rPr sz="1200" b="1" spc="-20" dirty="0">
                  <a:solidFill>
                    <a:srgbClr val="BE3632"/>
                  </a:solidFill>
                  <a:latin typeface="Calibri"/>
                  <a:cs typeface="Calibri"/>
                </a:rPr>
                <a:t>10</a:t>
              </a:r>
              <a:r>
                <a:rPr sz="1200" b="1" spc="-5" dirty="0">
                  <a:solidFill>
                    <a:srgbClr val="BE3632"/>
                  </a:solidFill>
                  <a:latin typeface="Calibri"/>
                  <a:cs typeface="Calibri"/>
                </a:rPr>
                <a:t>,</a:t>
              </a:r>
              <a:r>
                <a:rPr sz="1200" b="1" spc="-40" dirty="0">
                  <a:solidFill>
                    <a:srgbClr val="BE3632"/>
                  </a:solidFill>
                  <a:latin typeface="Calibri"/>
                  <a:cs typeface="Calibri"/>
                </a:rPr>
                <a:t>5</a:t>
              </a:r>
              <a:r>
                <a:rPr sz="1200" b="1" spc="35" dirty="0">
                  <a:solidFill>
                    <a:srgbClr val="BE3632"/>
                  </a:solidFill>
                  <a:latin typeface="Calibri"/>
                  <a:cs typeface="Calibri"/>
                </a:rPr>
                <a:t>%</a:t>
              </a:r>
              <a:endParaRPr sz="1200" dirty="0">
                <a:latin typeface="Calibri"/>
                <a:cs typeface="Calibri"/>
              </a:endParaRPr>
            </a:p>
          </p:txBody>
        </p:sp>
        <p:sp>
          <p:nvSpPr>
            <p:cNvPr id="43" name="object 39">
              <a:extLst>
                <a:ext uri="{FF2B5EF4-FFF2-40B4-BE49-F238E27FC236}">
                  <a16:creationId xmlns:a16="http://schemas.microsoft.com/office/drawing/2014/main" id="{CAC7F940-416B-4C70-82D1-F475DF3E74A1}"/>
                </a:ext>
              </a:extLst>
            </p:cNvPr>
            <p:cNvSpPr txBox="1"/>
            <p:nvPr/>
          </p:nvSpPr>
          <p:spPr>
            <a:xfrm>
              <a:off x="7185782" y="3285301"/>
              <a:ext cx="473199" cy="656106"/>
            </a:xfrm>
            <a:prstGeom prst="rect">
              <a:avLst/>
            </a:prstGeom>
          </p:spPr>
          <p:txBody>
            <a:bodyPr vert="horz" wrap="square" lIns="0" tIns="116205" rIns="0" bIns="0" rtlCol="0">
              <a:spAutoFit/>
            </a:bodyPr>
            <a:lstStyle/>
            <a:p>
              <a:pPr marL="109220">
                <a:lnSpc>
                  <a:spcPct val="100000"/>
                </a:lnSpc>
                <a:spcBef>
                  <a:spcPts val="915"/>
                </a:spcBef>
              </a:pPr>
              <a:r>
                <a:rPr sz="1200" b="1" spc="-5" dirty="0">
                  <a:solidFill>
                    <a:srgbClr val="933F80"/>
                  </a:solidFill>
                  <a:latin typeface="Calibri"/>
                  <a:cs typeface="Calibri"/>
                </a:rPr>
                <a:t>7</a:t>
              </a:r>
              <a:r>
                <a:rPr sz="1200" b="1" spc="5" dirty="0">
                  <a:solidFill>
                    <a:srgbClr val="933F80"/>
                  </a:solidFill>
                  <a:latin typeface="Calibri"/>
                  <a:cs typeface="Calibri"/>
                </a:rPr>
                <a:t>,</a:t>
              </a:r>
              <a:r>
                <a:rPr sz="1200" b="1" spc="-40" dirty="0">
                  <a:solidFill>
                    <a:srgbClr val="933F80"/>
                  </a:solidFill>
                  <a:latin typeface="Calibri"/>
                  <a:cs typeface="Calibri"/>
                </a:rPr>
                <a:t>0</a:t>
              </a:r>
              <a:r>
                <a:rPr sz="1200" b="1" spc="35" dirty="0">
                  <a:solidFill>
                    <a:srgbClr val="933F80"/>
                  </a:solidFill>
                  <a:latin typeface="Calibri"/>
                  <a:cs typeface="Calibri"/>
                </a:rPr>
                <a:t>%</a:t>
              </a:r>
              <a:endParaRPr sz="1200" dirty="0">
                <a:latin typeface="Calibri"/>
                <a:cs typeface="Calibri"/>
              </a:endParaRPr>
            </a:p>
            <a:p>
              <a:pPr marL="12700">
                <a:lnSpc>
                  <a:spcPct val="100000"/>
                </a:lnSpc>
                <a:spcBef>
                  <a:spcPts val="815"/>
                </a:spcBef>
              </a:pPr>
              <a:r>
                <a:rPr sz="1400" b="1" spc="-10" dirty="0">
                  <a:solidFill>
                    <a:srgbClr val="4B4D8C"/>
                  </a:solidFill>
                  <a:latin typeface="Calibri"/>
                  <a:cs typeface="Calibri"/>
                </a:rPr>
                <a:t>1,2</a:t>
              </a:r>
              <a:r>
                <a:rPr sz="1200" b="1" spc="-10" dirty="0">
                  <a:solidFill>
                    <a:srgbClr val="4B4D8C"/>
                  </a:solidFill>
                  <a:latin typeface="Calibri"/>
                  <a:cs typeface="Calibri"/>
                </a:rPr>
                <a:t>%</a:t>
              </a:r>
              <a:endParaRPr sz="1200" dirty="0">
                <a:latin typeface="Calibri"/>
                <a:cs typeface="Calibri"/>
              </a:endParaRPr>
            </a:p>
          </p:txBody>
        </p:sp>
      </p:grpSp>
      <p:pic>
        <p:nvPicPr>
          <p:cNvPr id="44" name="object 40">
            <a:extLst>
              <a:ext uri="{FF2B5EF4-FFF2-40B4-BE49-F238E27FC236}">
                <a16:creationId xmlns:a16="http://schemas.microsoft.com/office/drawing/2014/main" id="{80BAB726-CEE6-4DA8-899B-B99E420AC247}"/>
              </a:ext>
            </a:extLst>
          </p:cNvPr>
          <p:cNvPicPr/>
          <p:nvPr/>
        </p:nvPicPr>
        <p:blipFill>
          <a:blip r:embed="rId2" cstate="print"/>
          <a:stretch>
            <a:fillRect/>
          </a:stretch>
        </p:blipFill>
        <p:spPr>
          <a:xfrm>
            <a:off x="11569966" y="2314606"/>
            <a:ext cx="579119" cy="2883408"/>
          </a:xfrm>
          <a:prstGeom prst="rect">
            <a:avLst/>
          </a:prstGeom>
        </p:spPr>
      </p:pic>
      <p:pic>
        <p:nvPicPr>
          <p:cNvPr id="45" name="object 41">
            <a:extLst>
              <a:ext uri="{FF2B5EF4-FFF2-40B4-BE49-F238E27FC236}">
                <a16:creationId xmlns:a16="http://schemas.microsoft.com/office/drawing/2014/main" id="{65B3A079-988B-42E0-A95D-2E2E25611AB8}"/>
              </a:ext>
            </a:extLst>
          </p:cNvPr>
          <p:cNvPicPr/>
          <p:nvPr/>
        </p:nvPicPr>
        <p:blipFill>
          <a:blip r:embed="rId3" cstate="print"/>
          <a:stretch>
            <a:fillRect/>
          </a:stretch>
        </p:blipFill>
        <p:spPr>
          <a:xfrm>
            <a:off x="58143" y="2314606"/>
            <a:ext cx="579120" cy="2883408"/>
          </a:xfrm>
          <a:prstGeom prst="rect">
            <a:avLst/>
          </a:prstGeom>
        </p:spPr>
      </p:pic>
      <p:sp>
        <p:nvSpPr>
          <p:cNvPr id="46" name="object 42">
            <a:extLst>
              <a:ext uri="{FF2B5EF4-FFF2-40B4-BE49-F238E27FC236}">
                <a16:creationId xmlns:a16="http://schemas.microsoft.com/office/drawing/2014/main" id="{427CC7C1-F48F-4170-B4AE-3D1170872F02}"/>
              </a:ext>
            </a:extLst>
          </p:cNvPr>
          <p:cNvSpPr txBox="1"/>
          <p:nvPr/>
        </p:nvSpPr>
        <p:spPr>
          <a:xfrm>
            <a:off x="4797806" y="5917303"/>
            <a:ext cx="1533525" cy="288290"/>
          </a:xfrm>
          <a:prstGeom prst="rect">
            <a:avLst/>
          </a:prstGeom>
          <a:solidFill>
            <a:srgbClr val="6FA14B"/>
          </a:solidFill>
        </p:spPr>
        <p:txBody>
          <a:bodyPr vert="horz" wrap="square" lIns="0" tIns="20320" rIns="0" bIns="0" rtlCol="0">
            <a:spAutoFit/>
          </a:bodyPr>
          <a:lstStyle/>
          <a:p>
            <a:pPr marL="537210">
              <a:lnSpc>
                <a:spcPct val="100000"/>
              </a:lnSpc>
              <a:spcBef>
                <a:spcPts val="160"/>
              </a:spcBef>
            </a:pPr>
            <a:r>
              <a:rPr sz="1400" b="1" spc="-10" dirty="0">
                <a:solidFill>
                  <a:srgbClr val="FFFFFF"/>
                </a:solidFill>
                <a:latin typeface="Calibri"/>
                <a:cs typeface="Calibri"/>
              </a:rPr>
              <a:t>40,29%</a:t>
            </a:r>
            <a:endParaRPr sz="1400" dirty="0">
              <a:latin typeface="Calibri"/>
              <a:cs typeface="Calibri"/>
            </a:endParaRPr>
          </a:p>
        </p:txBody>
      </p:sp>
      <p:sp>
        <p:nvSpPr>
          <p:cNvPr id="47" name="object 43">
            <a:extLst>
              <a:ext uri="{FF2B5EF4-FFF2-40B4-BE49-F238E27FC236}">
                <a16:creationId xmlns:a16="http://schemas.microsoft.com/office/drawing/2014/main" id="{8631A1FD-CB98-4CFC-8BB8-95B54D29AC84}"/>
              </a:ext>
            </a:extLst>
          </p:cNvPr>
          <p:cNvSpPr txBox="1"/>
          <p:nvPr/>
        </p:nvSpPr>
        <p:spPr>
          <a:xfrm>
            <a:off x="5351764" y="5622195"/>
            <a:ext cx="498475" cy="269240"/>
          </a:xfrm>
          <a:prstGeom prst="rect">
            <a:avLst/>
          </a:prstGeom>
        </p:spPr>
        <p:txBody>
          <a:bodyPr vert="horz" wrap="square" lIns="0" tIns="12700" rIns="0" bIns="0" rtlCol="0">
            <a:spAutoFit/>
          </a:bodyPr>
          <a:lstStyle/>
          <a:p>
            <a:pPr marL="12700">
              <a:lnSpc>
                <a:spcPct val="100000"/>
              </a:lnSpc>
              <a:spcBef>
                <a:spcPts val="100"/>
              </a:spcBef>
            </a:pPr>
            <a:r>
              <a:rPr sz="1600" b="1" spc="-125" dirty="0">
                <a:solidFill>
                  <a:srgbClr val="698B35"/>
                </a:solidFill>
                <a:latin typeface="Calibri"/>
                <a:cs typeface="Calibri"/>
              </a:rPr>
              <a:t>V</a:t>
            </a:r>
            <a:r>
              <a:rPr sz="1600" b="1" spc="-30" dirty="0">
                <a:solidFill>
                  <a:srgbClr val="698B35"/>
                </a:solidFill>
                <a:latin typeface="Calibri"/>
                <a:cs typeface="Calibri"/>
              </a:rPr>
              <a:t>e</a:t>
            </a:r>
            <a:r>
              <a:rPr sz="1600" b="1" spc="-20" dirty="0">
                <a:solidFill>
                  <a:srgbClr val="698B35"/>
                </a:solidFill>
                <a:latin typeface="Calibri"/>
                <a:cs typeface="Calibri"/>
              </a:rPr>
              <a:t>r</a:t>
            </a:r>
            <a:r>
              <a:rPr sz="1600" b="1" spc="-30" dirty="0">
                <a:solidFill>
                  <a:srgbClr val="698B35"/>
                </a:solidFill>
                <a:latin typeface="Calibri"/>
                <a:cs typeface="Calibri"/>
              </a:rPr>
              <a:t>d</a:t>
            </a:r>
            <a:r>
              <a:rPr sz="1600" b="1" spc="-70" dirty="0">
                <a:solidFill>
                  <a:srgbClr val="698B35"/>
                </a:solidFill>
                <a:latin typeface="Calibri"/>
                <a:cs typeface="Calibri"/>
              </a:rPr>
              <a:t>e</a:t>
            </a:r>
            <a:endParaRPr sz="1600" dirty="0">
              <a:latin typeface="Calibri"/>
              <a:cs typeface="Calibri"/>
            </a:endParaRPr>
          </a:p>
        </p:txBody>
      </p:sp>
      <p:sp>
        <p:nvSpPr>
          <p:cNvPr id="48" name="object 44">
            <a:extLst>
              <a:ext uri="{FF2B5EF4-FFF2-40B4-BE49-F238E27FC236}">
                <a16:creationId xmlns:a16="http://schemas.microsoft.com/office/drawing/2014/main" id="{7A606C6D-C1B5-44F7-8BC0-A2518162A0E7}"/>
              </a:ext>
            </a:extLst>
          </p:cNvPr>
          <p:cNvSpPr txBox="1"/>
          <p:nvPr/>
        </p:nvSpPr>
        <p:spPr>
          <a:xfrm>
            <a:off x="6324321" y="5917303"/>
            <a:ext cx="1533525" cy="288290"/>
          </a:xfrm>
          <a:prstGeom prst="rect">
            <a:avLst/>
          </a:prstGeom>
          <a:solidFill>
            <a:srgbClr val="001D4D"/>
          </a:solidFill>
        </p:spPr>
        <p:txBody>
          <a:bodyPr vert="horz" wrap="square" lIns="0" tIns="20320" rIns="0" bIns="0" rtlCol="0">
            <a:spAutoFit/>
          </a:bodyPr>
          <a:lstStyle/>
          <a:p>
            <a:pPr marL="537210">
              <a:lnSpc>
                <a:spcPct val="100000"/>
              </a:lnSpc>
              <a:spcBef>
                <a:spcPts val="160"/>
              </a:spcBef>
            </a:pPr>
            <a:r>
              <a:rPr sz="1400" b="1" spc="-10" dirty="0">
                <a:solidFill>
                  <a:srgbClr val="FFFFFF"/>
                </a:solidFill>
                <a:latin typeface="Calibri"/>
                <a:cs typeface="Calibri"/>
              </a:rPr>
              <a:t>29,58%</a:t>
            </a:r>
            <a:endParaRPr sz="1400" dirty="0">
              <a:latin typeface="Calibri"/>
              <a:cs typeface="Calibri"/>
            </a:endParaRPr>
          </a:p>
        </p:txBody>
      </p:sp>
      <p:sp>
        <p:nvSpPr>
          <p:cNvPr id="49" name="object 45">
            <a:extLst>
              <a:ext uri="{FF2B5EF4-FFF2-40B4-BE49-F238E27FC236}">
                <a16:creationId xmlns:a16="http://schemas.microsoft.com/office/drawing/2014/main" id="{047BD6DF-8B5C-4F5B-BEC8-A76CF04787F8}"/>
              </a:ext>
            </a:extLst>
          </p:cNvPr>
          <p:cNvSpPr txBox="1"/>
          <p:nvPr/>
        </p:nvSpPr>
        <p:spPr>
          <a:xfrm>
            <a:off x="6845194" y="5622195"/>
            <a:ext cx="563245" cy="269240"/>
          </a:xfrm>
          <a:prstGeom prst="rect">
            <a:avLst/>
          </a:prstGeom>
        </p:spPr>
        <p:txBody>
          <a:bodyPr vert="horz" wrap="square" lIns="0" tIns="12700" rIns="0" bIns="0" rtlCol="0">
            <a:spAutoFit/>
          </a:bodyPr>
          <a:lstStyle/>
          <a:p>
            <a:pPr marL="12700">
              <a:lnSpc>
                <a:spcPct val="100000"/>
              </a:lnSpc>
              <a:spcBef>
                <a:spcPts val="100"/>
              </a:spcBef>
            </a:pPr>
            <a:r>
              <a:rPr sz="1600" b="1" spc="-15" dirty="0">
                <a:solidFill>
                  <a:srgbClr val="001D4D"/>
                </a:solidFill>
                <a:latin typeface="Calibri"/>
                <a:cs typeface="Calibri"/>
              </a:rPr>
              <a:t>Digital</a:t>
            </a:r>
            <a:endParaRPr sz="1600" dirty="0">
              <a:latin typeface="Calibri"/>
              <a:cs typeface="Calibri"/>
            </a:endParaRPr>
          </a:p>
        </p:txBody>
      </p:sp>
      <p:pic>
        <p:nvPicPr>
          <p:cNvPr id="50" name="Imagen 49">
            <a:extLst>
              <a:ext uri="{FF2B5EF4-FFF2-40B4-BE49-F238E27FC236}">
                <a16:creationId xmlns:a16="http://schemas.microsoft.com/office/drawing/2014/main" id="{E608486A-A8D0-42CB-A40E-090B9E35C6CC}"/>
              </a:ext>
            </a:extLst>
          </p:cNvPr>
          <p:cNvPicPr>
            <a:picLocks noChangeAspect="1"/>
          </p:cNvPicPr>
          <p:nvPr/>
        </p:nvPicPr>
        <p:blipFill rotWithShape="1">
          <a:blip r:embed="rId4"/>
          <a:srcRect b="62782"/>
          <a:stretch/>
        </p:blipFill>
        <p:spPr>
          <a:xfrm>
            <a:off x="2513569" y="806419"/>
            <a:ext cx="6203896" cy="1416162"/>
          </a:xfrm>
          <a:prstGeom prst="rect">
            <a:avLst/>
          </a:prstGeom>
        </p:spPr>
      </p:pic>
    </p:spTree>
    <p:extLst>
      <p:ext uri="{BB962C8B-B14F-4D97-AF65-F5344CB8AC3E}">
        <p14:creationId xmlns:p14="http://schemas.microsoft.com/office/powerpoint/2010/main" val="1658050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3">
            <a:extLst>
              <a:ext uri="{FF2B5EF4-FFF2-40B4-BE49-F238E27FC236}">
                <a16:creationId xmlns:a16="http://schemas.microsoft.com/office/drawing/2014/main" id="{9CBC6AA1-0D07-4E1E-8AF6-C9A6CB8A76A1}"/>
              </a:ext>
            </a:extLst>
          </p:cNvPr>
          <p:cNvGraphicFramePr>
            <a:graphicFrameLocks noGrp="1"/>
          </p:cNvGraphicFramePr>
          <p:nvPr/>
        </p:nvGraphicFramePr>
        <p:xfrm>
          <a:off x="32621" y="3189105"/>
          <a:ext cx="12147306" cy="3104261"/>
        </p:xfrm>
        <a:graphic>
          <a:graphicData uri="http://schemas.openxmlformats.org/drawingml/2006/table">
            <a:tbl>
              <a:tblPr firstRow="1" bandRow="1">
                <a:tableStyleId>{2D5ABB26-0587-4C30-8999-92F81FD0307C}</a:tableStyleId>
              </a:tblPr>
              <a:tblGrid>
                <a:gridCol w="1218379">
                  <a:extLst>
                    <a:ext uri="{9D8B030D-6E8A-4147-A177-3AD203B41FA5}">
                      <a16:colId xmlns:a16="http://schemas.microsoft.com/office/drawing/2014/main" val="20000"/>
                    </a:ext>
                  </a:extLst>
                </a:gridCol>
                <a:gridCol w="1212587">
                  <a:extLst>
                    <a:ext uri="{9D8B030D-6E8A-4147-A177-3AD203B41FA5}">
                      <a16:colId xmlns:a16="http://schemas.microsoft.com/office/drawing/2014/main" val="20001"/>
                    </a:ext>
                  </a:extLst>
                </a:gridCol>
                <a:gridCol w="1213167">
                  <a:extLst>
                    <a:ext uri="{9D8B030D-6E8A-4147-A177-3AD203B41FA5}">
                      <a16:colId xmlns:a16="http://schemas.microsoft.com/office/drawing/2014/main" val="20002"/>
                    </a:ext>
                  </a:extLst>
                </a:gridCol>
                <a:gridCol w="1216643">
                  <a:extLst>
                    <a:ext uri="{9D8B030D-6E8A-4147-A177-3AD203B41FA5}">
                      <a16:colId xmlns:a16="http://schemas.microsoft.com/office/drawing/2014/main" val="20003"/>
                    </a:ext>
                  </a:extLst>
                </a:gridCol>
                <a:gridCol w="1213167">
                  <a:extLst>
                    <a:ext uri="{9D8B030D-6E8A-4147-A177-3AD203B41FA5}">
                      <a16:colId xmlns:a16="http://schemas.microsoft.com/office/drawing/2014/main" val="20004"/>
                    </a:ext>
                  </a:extLst>
                </a:gridCol>
                <a:gridCol w="1213167">
                  <a:extLst>
                    <a:ext uri="{9D8B030D-6E8A-4147-A177-3AD203B41FA5}">
                      <a16:colId xmlns:a16="http://schemas.microsoft.com/office/drawing/2014/main" val="20005"/>
                    </a:ext>
                  </a:extLst>
                </a:gridCol>
                <a:gridCol w="1216642">
                  <a:extLst>
                    <a:ext uri="{9D8B030D-6E8A-4147-A177-3AD203B41FA5}">
                      <a16:colId xmlns:a16="http://schemas.microsoft.com/office/drawing/2014/main" val="20006"/>
                    </a:ext>
                  </a:extLst>
                </a:gridCol>
                <a:gridCol w="1213167">
                  <a:extLst>
                    <a:ext uri="{9D8B030D-6E8A-4147-A177-3AD203B41FA5}">
                      <a16:colId xmlns:a16="http://schemas.microsoft.com/office/drawing/2014/main" val="20007"/>
                    </a:ext>
                  </a:extLst>
                </a:gridCol>
                <a:gridCol w="1213745">
                  <a:extLst>
                    <a:ext uri="{9D8B030D-6E8A-4147-A177-3AD203B41FA5}">
                      <a16:colId xmlns:a16="http://schemas.microsoft.com/office/drawing/2014/main" val="20008"/>
                    </a:ext>
                  </a:extLst>
                </a:gridCol>
                <a:gridCol w="1216642">
                  <a:extLst>
                    <a:ext uri="{9D8B030D-6E8A-4147-A177-3AD203B41FA5}">
                      <a16:colId xmlns:a16="http://schemas.microsoft.com/office/drawing/2014/main" val="20009"/>
                    </a:ext>
                  </a:extLst>
                </a:gridCol>
              </a:tblGrid>
              <a:tr h="2916319">
                <a:tc>
                  <a:txBody>
                    <a:bodyPr/>
                    <a:lstStyle/>
                    <a:p>
                      <a:pPr marL="196850" marR="65405" indent="-144145">
                        <a:lnSpc>
                          <a:spcPct val="92800"/>
                        </a:lnSpc>
                        <a:spcBef>
                          <a:spcPts val="455"/>
                        </a:spcBef>
                      </a:pPr>
                      <a:r>
                        <a:rPr sz="900" b="1" dirty="0">
                          <a:solidFill>
                            <a:srgbClr val="1F86B1"/>
                          </a:solidFill>
                          <a:latin typeface="Trebuchet MS"/>
                          <a:cs typeface="Trebuchet MS"/>
                        </a:rPr>
                        <a:t>C1</a:t>
                      </a:r>
                      <a:r>
                        <a:rPr sz="900" b="1" spc="-30" dirty="0">
                          <a:solidFill>
                            <a:srgbClr val="1F86B1"/>
                          </a:solidFill>
                          <a:latin typeface="Trebuchet MS"/>
                          <a:cs typeface="Trebuchet MS"/>
                        </a:rPr>
                        <a:t> </a:t>
                      </a:r>
                      <a:r>
                        <a:rPr sz="900" spc="-5" dirty="0">
                          <a:solidFill>
                            <a:srgbClr val="4C4D4F"/>
                          </a:solidFill>
                          <a:latin typeface="Calibri"/>
                          <a:cs typeface="Calibri"/>
                        </a:rPr>
                        <a:t>P</a:t>
                      </a:r>
                      <a:r>
                        <a:rPr sz="900" spc="5" dirty="0">
                          <a:solidFill>
                            <a:srgbClr val="4C4D4F"/>
                          </a:solidFill>
                          <a:latin typeface="Calibri"/>
                          <a:cs typeface="Calibri"/>
                        </a:rPr>
                        <a:t>l</a:t>
                      </a:r>
                      <a:r>
                        <a:rPr sz="900" spc="-10" dirty="0">
                          <a:solidFill>
                            <a:srgbClr val="4C4D4F"/>
                          </a:solidFill>
                          <a:latin typeface="Calibri"/>
                          <a:cs typeface="Calibri"/>
                        </a:rPr>
                        <a:t>a</a:t>
                      </a:r>
                      <a:r>
                        <a:rPr sz="900" dirty="0">
                          <a:solidFill>
                            <a:srgbClr val="4C4D4F"/>
                          </a:solidFill>
                          <a:latin typeface="Calibri"/>
                          <a:cs typeface="Calibri"/>
                        </a:rPr>
                        <a:t>n</a:t>
                      </a:r>
                      <a:r>
                        <a:rPr sz="900" spc="5" dirty="0">
                          <a:solidFill>
                            <a:srgbClr val="4C4D4F"/>
                          </a:solidFill>
                          <a:latin typeface="Calibri"/>
                          <a:cs typeface="Calibri"/>
                        </a:rPr>
                        <a:t> </a:t>
                      </a:r>
                      <a:r>
                        <a:rPr sz="900" dirty="0">
                          <a:solidFill>
                            <a:srgbClr val="4C4D4F"/>
                          </a:solidFill>
                          <a:latin typeface="Calibri"/>
                          <a:cs typeface="Calibri"/>
                        </a:rPr>
                        <a:t>de </a:t>
                      </a:r>
                      <a:r>
                        <a:rPr sz="900" spc="-10" dirty="0">
                          <a:solidFill>
                            <a:srgbClr val="4C4D4F"/>
                          </a:solidFill>
                          <a:latin typeface="Calibri"/>
                          <a:cs typeface="Calibri"/>
                        </a:rPr>
                        <a:t>c</a:t>
                      </a:r>
                      <a:r>
                        <a:rPr sz="900" dirty="0">
                          <a:solidFill>
                            <a:srgbClr val="4C4D4F"/>
                          </a:solidFill>
                          <a:latin typeface="Calibri"/>
                          <a:cs typeface="Calibri"/>
                        </a:rPr>
                        <a:t>hoque</a:t>
                      </a:r>
                      <a:r>
                        <a:rPr sz="900" spc="5" dirty="0">
                          <a:solidFill>
                            <a:srgbClr val="4C4D4F"/>
                          </a:solidFill>
                          <a:latin typeface="Calibri"/>
                          <a:cs typeface="Calibri"/>
                        </a:rPr>
                        <a:t> </a:t>
                      </a:r>
                      <a:r>
                        <a:rPr sz="900" dirty="0">
                          <a:solidFill>
                            <a:srgbClr val="4C4D4F"/>
                          </a:solidFill>
                          <a:latin typeface="Calibri"/>
                          <a:cs typeface="Calibri"/>
                        </a:rPr>
                        <a:t>de  </a:t>
                      </a:r>
                      <a:r>
                        <a:rPr sz="900" spc="5" dirty="0">
                          <a:solidFill>
                            <a:srgbClr val="4C4D4F"/>
                          </a:solidFill>
                          <a:latin typeface="Calibri"/>
                          <a:cs typeface="Calibri"/>
                        </a:rPr>
                        <a:t>movilidad</a:t>
                      </a:r>
                      <a:r>
                        <a:rPr sz="900" spc="35" dirty="0">
                          <a:solidFill>
                            <a:srgbClr val="4C4D4F"/>
                          </a:solidFill>
                          <a:latin typeface="Calibri"/>
                          <a:cs typeface="Calibri"/>
                        </a:rPr>
                        <a:t> </a:t>
                      </a:r>
                      <a:r>
                        <a:rPr sz="900" spc="5" dirty="0">
                          <a:solidFill>
                            <a:srgbClr val="4C4D4F"/>
                          </a:solidFill>
                          <a:latin typeface="Calibri"/>
                          <a:cs typeface="Calibri"/>
                        </a:rPr>
                        <a:t>sostenible, </a:t>
                      </a:r>
                      <a:r>
                        <a:rPr sz="900" spc="10" dirty="0">
                          <a:solidFill>
                            <a:srgbClr val="4C4D4F"/>
                          </a:solidFill>
                          <a:latin typeface="Calibri"/>
                          <a:cs typeface="Calibri"/>
                        </a:rPr>
                        <a:t> </a:t>
                      </a:r>
                      <a:r>
                        <a:rPr sz="900" spc="5" dirty="0">
                          <a:solidFill>
                            <a:srgbClr val="4C4D4F"/>
                          </a:solidFill>
                          <a:latin typeface="Calibri"/>
                          <a:cs typeface="Calibri"/>
                        </a:rPr>
                        <a:t>segura</a:t>
                      </a:r>
                      <a:r>
                        <a:rPr sz="900" spc="10" dirty="0">
                          <a:solidFill>
                            <a:srgbClr val="4C4D4F"/>
                          </a:solidFill>
                          <a:latin typeface="Calibri"/>
                          <a:cs typeface="Calibri"/>
                        </a:rPr>
                        <a:t> </a:t>
                      </a:r>
                      <a:r>
                        <a:rPr sz="900" dirty="0">
                          <a:solidFill>
                            <a:srgbClr val="4C4D4F"/>
                          </a:solidFill>
                          <a:latin typeface="Calibri"/>
                          <a:cs typeface="Calibri"/>
                        </a:rPr>
                        <a:t>y</a:t>
                      </a:r>
                      <a:r>
                        <a:rPr sz="900" spc="170" dirty="0">
                          <a:solidFill>
                            <a:srgbClr val="4C4D4F"/>
                          </a:solidFill>
                          <a:latin typeface="Calibri"/>
                          <a:cs typeface="Calibri"/>
                        </a:rPr>
                        <a:t> </a:t>
                      </a:r>
                      <a:r>
                        <a:rPr sz="900" spc="-10" dirty="0">
                          <a:solidFill>
                            <a:srgbClr val="4C4D4F"/>
                          </a:solidFill>
                          <a:latin typeface="Calibri"/>
                          <a:cs typeface="Calibri"/>
                        </a:rPr>
                        <a:t>conectada</a:t>
                      </a:r>
                      <a:r>
                        <a:rPr sz="900" spc="-35" dirty="0">
                          <a:solidFill>
                            <a:srgbClr val="4C4D4F"/>
                          </a:solidFill>
                          <a:latin typeface="Calibri"/>
                          <a:cs typeface="Calibri"/>
                        </a:rPr>
                        <a:t> </a:t>
                      </a:r>
                      <a:r>
                        <a:rPr sz="900" spc="-5" dirty="0">
                          <a:solidFill>
                            <a:srgbClr val="4C4D4F"/>
                          </a:solidFill>
                          <a:latin typeface="Calibri"/>
                          <a:cs typeface="Calibri"/>
                        </a:rPr>
                        <a:t>en </a:t>
                      </a:r>
                      <a:r>
                        <a:rPr sz="900" spc="-190" dirty="0">
                          <a:solidFill>
                            <a:srgbClr val="4C4D4F"/>
                          </a:solidFill>
                          <a:latin typeface="Calibri"/>
                          <a:cs typeface="Calibri"/>
                        </a:rPr>
                        <a:t> </a:t>
                      </a:r>
                      <a:r>
                        <a:rPr sz="900" spc="-10" dirty="0">
                          <a:solidFill>
                            <a:srgbClr val="4C4D4F"/>
                          </a:solidFill>
                          <a:latin typeface="Calibri"/>
                          <a:cs typeface="Calibri"/>
                        </a:rPr>
                        <a:t>entornos</a:t>
                      </a:r>
                      <a:r>
                        <a:rPr sz="900" spc="-5" dirty="0">
                          <a:solidFill>
                            <a:srgbClr val="4C4D4F"/>
                          </a:solidFill>
                          <a:latin typeface="Calibri"/>
                          <a:cs typeface="Calibri"/>
                        </a:rPr>
                        <a:t> urbanos </a:t>
                      </a:r>
                      <a:r>
                        <a:rPr sz="900" dirty="0">
                          <a:solidFill>
                            <a:srgbClr val="4C4D4F"/>
                          </a:solidFill>
                          <a:latin typeface="Calibri"/>
                          <a:cs typeface="Calibri"/>
                        </a:rPr>
                        <a:t>y </a:t>
                      </a:r>
                      <a:r>
                        <a:rPr sz="900" spc="5" dirty="0">
                          <a:solidFill>
                            <a:srgbClr val="4C4D4F"/>
                          </a:solidFill>
                          <a:latin typeface="Calibri"/>
                          <a:cs typeface="Calibri"/>
                        </a:rPr>
                        <a:t> </a:t>
                      </a:r>
                      <a:r>
                        <a:rPr sz="900" spc="-10" dirty="0">
                          <a:solidFill>
                            <a:srgbClr val="4C4D4F"/>
                          </a:solidFill>
                          <a:latin typeface="Calibri"/>
                          <a:cs typeface="Calibri"/>
                        </a:rPr>
                        <a:t>metropolitanos</a:t>
                      </a:r>
                      <a:endParaRPr sz="900" dirty="0">
                        <a:latin typeface="Calibri"/>
                        <a:cs typeface="Calibri"/>
                      </a:endParaRPr>
                    </a:p>
                    <a:p>
                      <a:pPr marL="196850" marR="124460" indent="-143510">
                        <a:lnSpc>
                          <a:spcPct val="97800"/>
                        </a:lnSpc>
                        <a:spcBef>
                          <a:spcPts val="145"/>
                        </a:spcBef>
                      </a:pPr>
                      <a:r>
                        <a:rPr sz="900" b="1" dirty="0">
                          <a:solidFill>
                            <a:srgbClr val="1F86B1"/>
                          </a:solidFill>
                          <a:latin typeface="Trebuchet MS"/>
                          <a:cs typeface="Trebuchet MS"/>
                        </a:rPr>
                        <a:t>C2</a:t>
                      </a:r>
                      <a:r>
                        <a:rPr sz="900" b="1" spc="60" dirty="0">
                          <a:solidFill>
                            <a:srgbClr val="1F86B1"/>
                          </a:solidFill>
                          <a:latin typeface="Trebuchet MS"/>
                          <a:cs typeface="Trebuchet MS"/>
                        </a:rPr>
                        <a:t> </a:t>
                      </a:r>
                      <a:r>
                        <a:rPr sz="900" spc="-10" dirty="0">
                          <a:solidFill>
                            <a:srgbClr val="4C4D4F"/>
                          </a:solidFill>
                          <a:latin typeface="Calibri"/>
                          <a:cs typeface="Calibri"/>
                        </a:rPr>
                        <a:t>P</a:t>
                      </a:r>
                      <a:r>
                        <a:rPr sz="900" dirty="0">
                          <a:solidFill>
                            <a:srgbClr val="4C4D4F"/>
                          </a:solidFill>
                          <a:latin typeface="Calibri"/>
                          <a:cs typeface="Calibri"/>
                        </a:rPr>
                        <a:t>l</a:t>
                      </a:r>
                      <a:r>
                        <a:rPr sz="900" spc="-15" dirty="0">
                          <a:solidFill>
                            <a:srgbClr val="4C4D4F"/>
                          </a:solidFill>
                          <a:latin typeface="Calibri"/>
                          <a:cs typeface="Calibri"/>
                        </a:rPr>
                        <a:t>a</a:t>
                      </a:r>
                      <a:r>
                        <a:rPr sz="900" dirty="0">
                          <a:solidFill>
                            <a:srgbClr val="4C4D4F"/>
                          </a:solidFill>
                          <a:latin typeface="Calibri"/>
                          <a:cs typeface="Calibri"/>
                        </a:rPr>
                        <a:t>n</a:t>
                      </a:r>
                      <a:r>
                        <a:rPr sz="900" spc="-25" dirty="0">
                          <a:solidFill>
                            <a:srgbClr val="4C4D4F"/>
                          </a:solidFill>
                          <a:latin typeface="Calibri"/>
                          <a:cs typeface="Calibri"/>
                        </a:rPr>
                        <a:t> </a:t>
                      </a:r>
                      <a:r>
                        <a:rPr sz="900" spc="-5" dirty="0">
                          <a:solidFill>
                            <a:srgbClr val="4C4D4F"/>
                          </a:solidFill>
                          <a:latin typeface="Calibri"/>
                          <a:cs typeface="Calibri"/>
                        </a:rPr>
                        <a:t>d</a:t>
                      </a:r>
                      <a:r>
                        <a:rPr sz="900" dirty="0">
                          <a:solidFill>
                            <a:srgbClr val="4C4D4F"/>
                          </a:solidFill>
                          <a:latin typeface="Calibri"/>
                          <a:cs typeface="Calibri"/>
                        </a:rPr>
                        <a:t>e</a:t>
                      </a:r>
                      <a:r>
                        <a:rPr sz="900" spc="-20" dirty="0">
                          <a:solidFill>
                            <a:srgbClr val="4C4D4F"/>
                          </a:solidFill>
                          <a:latin typeface="Calibri"/>
                          <a:cs typeface="Calibri"/>
                        </a:rPr>
                        <a:t> </a:t>
                      </a:r>
                      <a:r>
                        <a:rPr sz="900" spc="-5" dirty="0">
                          <a:solidFill>
                            <a:srgbClr val="4C4D4F"/>
                          </a:solidFill>
                          <a:latin typeface="Calibri"/>
                          <a:cs typeface="Calibri"/>
                        </a:rPr>
                        <a:t>r</a:t>
                      </a:r>
                      <a:r>
                        <a:rPr sz="900" dirty="0">
                          <a:solidFill>
                            <a:srgbClr val="4C4D4F"/>
                          </a:solidFill>
                          <a:latin typeface="Calibri"/>
                          <a:cs typeface="Calibri"/>
                        </a:rPr>
                        <a:t>eh</a:t>
                      </a:r>
                      <a:r>
                        <a:rPr sz="900" spc="-10" dirty="0">
                          <a:solidFill>
                            <a:srgbClr val="4C4D4F"/>
                          </a:solidFill>
                          <a:latin typeface="Calibri"/>
                          <a:cs typeface="Calibri"/>
                        </a:rPr>
                        <a:t>a</a:t>
                      </a:r>
                      <a:r>
                        <a:rPr sz="900" dirty="0">
                          <a:solidFill>
                            <a:srgbClr val="4C4D4F"/>
                          </a:solidFill>
                          <a:latin typeface="Calibri"/>
                          <a:cs typeface="Calibri"/>
                        </a:rPr>
                        <a:t>b</a:t>
                      </a:r>
                      <a:r>
                        <a:rPr sz="900" spc="5" dirty="0">
                          <a:solidFill>
                            <a:srgbClr val="4C4D4F"/>
                          </a:solidFill>
                          <a:latin typeface="Calibri"/>
                          <a:cs typeface="Calibri"/>
                        </a:rPr>
                        <a:t>ili</a:t>
                      </a:r>
                      <a:r>
                        <a:rPr sz="900" spc="-5" dirty="0">
                          <a:solidFill>
                            <a:srgbClr val="4C4D4F"/>
                          </a:solidFill>
                          <a:latin typeface="Calibri"/>
                          <a:cs typeface="Calibri"/>
                        </a:rPr>
                        <a:t>t</a:t>
                      </a:r>
                      <a:r>
                        <a:rPr sz="900" spc="-10" dirty="0">
                          <a:solidFill>
                            <a:srgbClr val="4C4D4F"/>
                          </a:solidFill>
                          <a:latin typeface="Calibri"/>
                          <a:cs typeface="Calibri"/>
                        </a:rPr>
                        <a:t>ac</a:t>
                      </a:r>
                      <a:r>
                        <a:rPr sz="900" spc="5" dirty="0">
                          <a:solidFill>
                            <a:srgbClr val="4C4D4F"/>
                          </a:solidFill>
                          <a:latin typeface="Calibri"/>
                          <a:cs typeface="Calibri"/>
                        </a:rPr>
                        <a:t>i</a:t>
                      </a:r>
                      <a:r>
                        <a:rPr sz="900" dirty="0">
                          <a:solidFill>
                            <a:srgbClr val="4C4D4F"/>
                          </a:solidFill>
                          <a:latin typeface="Calibri"/>
                          <a:cs typeface="Calibri"/>
                        </a:rPr>
                        <a:t>ón  </a:t>
                      </a:r>
                      <a:r>
                        <a:rPr sz="900" spc="-5" dirty="0">
                          <a:solidFill>
                            <a:srgbClr val="4C4D4F"/>
                          </a:solidFill>
                          <a:latin typeface="Calibri"/>
                          <a:cs typeface="Calibri"/>
                        </a:rPr>
                        <a:t>de </a:t>
                      </a:r>
                      <a:r>
                        <a:rPr sz="900" dirty="0">
                          <a:solidFill>
                            <a:srgbClr val="4C4D4F"/>
                          </a:solidFill>
                          <a:latin typeface="Calibri"/>
                          <a:cs typeface="Calibri"/>
                        </a:rPr>
                        <a:t>vivienda y </a:t>
                      </a:r>
                      <a:r>
                        <a:rPr sz="900" spc="5" dirty="0">
                          <a:solidFill>
                            <a:srgbClr val="4C4D4F"/>
                          </a:solidFill>
                          <a:latin typeface="Calibri"/>
                          <a:cs typeface="Calibri"/>
                        </a:rPr>
                        <a:t> </a:t>
                      </a:r>
                      <a:r>
                        <a:rPr sz="900" spc="-10" dirty="0">
                          <a:solidFill>
                            <a:srgbClr val="4C4D4F"/>
                          </a:solidFill>
                          <a:latin typeface="Calibri"/>
                          <a:cs typeface="Calibri"/>
                        </a:rPr>
                        <a:t>regeneración</a:t>
                      </a:r>
                      <a:r>
                        <a:rPr sz="900" spc="10" dirty="0">
                          <a:solidFill>
                            <a:srgbClr val="4C4D4F"/>
                          </a:solidFill>
                          <a:latin typeface="Calibri"/>
                          <a:cs typeface="Calibri"/>
                        </a:rPr>
                        <a:t> </a:t>
                      </a:r>
                      <a:r>
                        <a:rPr sz="900" spc="-5" dirty="0">
                          <a:solidFill>
                            <a:srgbClr val="4C4D4F"/>
                          </a:solidFill>
                          <a:latin typeface="Calibri"/>
                          <a:cs typeface="Calibri"/>
                        </a:rPr>
                        <a:t>urbana</a:t>
                      </a:r>
                      <a:endParaRPr sz="900" dirty="0">
                        <a:latin typeface="Calibri"/>
                        <a:cs typeface="Calibri"/>
                      </a:endParaRPr>
                    </a:p>
                    <a:p>
                      <a:pPr marL="196850" marR="250825" indent="-144145">
                        <a:lnSpc>
                          <a:spcPct val="92200"/>
                        </a:lnSpc>
                        <a:spcBef>
                          <a:spcPts val="300"/>
                        </a:spcBef>
                      </a:pPr>
                      <a:r>
                        <a:rPr sz="900" b="1" spc="10" dirty="0">
                          <a:solidFill>
                            <a:srgbClr val="1F86B1"/>
                          </a:solidFill>
                          <a:latin typeface="Trebuchet MS"/>
                          <a:cs typeface="Trebuchet MS"/>
                        </a:rPr>
                        <a:t>C</a:t>
                      </a:r>
                      <a:r>
                        <a:rPr sz="900" b="1" dirty="0">
                          <a:solidFill>
                            <a:srgbClr val="1F86B1"/>
                          </a:solidFill>
                          <a:latin typeface="Trebuchet MS"/>
                          <a:cs typeface="Trebuchet MS"/>
                        </a:rPr>
                        <a:t>3</a:t>
                      </a:r>
                      <a:r>
                        <a:rPr sz="900" b="1" spc="-95" dirty="0">
                          <a:solidFill>
                            <a:srgbClr val="1F86B1"/>
                          </a:solidFill>
                          <a:latin typeface="Trebuchet MS"/>
                          <a:cs typeface="Trebuchet MS"/>
                        </a:rPr>
                        <a:t> </a:t>
                      </a:r>
                      <a:r>
                        <a:rPr sz="900" spc="-10" dirty="0">
                          <a:solidFill>
                            <a:srgbClr val="4C4D4F"/>
                          </a:solidFill>
                          <a:latin typeface="Calibri"/>
                          <a:cs typeface="Calibri"/>
                        </a:rPr>
                        <a:t>Tr</a:t>
                      </a:r>
                      <a:r>
                        <a:rPr sz="900" spc="-15" dirty="0">
                          <a:solidFill>
                            <a:srgbClr val="4C4D4F"/>
                          </a:solidFill>
                          <a:latin typeface="Calibri"/>
                          <a:cs typeface="Calibri"/>
                        </a:rPr>
                        <a:t>a</a:t>
                      </a:r>
                      <a:r>
                        <a:rPr sz="900" spc="-5" dirty="0">
                          <a:solidFill>
                            <a:srgbClr val="4C4D4F"/>
                          </a:solidFill>
                          <a:latin typeface="Calibri"/>
                          <a:cs typeface="Calibri"/>
                        </a:rPr>
                        <a:t>n</a:t>
                      </a:r>
                      <a:r>
                        <a:rPr sz="900" spc="-10" dirty="0">
                          <a:solidFill>
                            <a:srgbClr val="4C4D4F"/>
                          </a:solidFill>
                          <a:latin typeface="Calibri"/>
                          <a:cs typeface="Calibri"/>
                        </a:rPr>
                        <a:t>s</a:t>
                      </a:r>
                      <a:r>
                        <a:rPr sz="900" spc="-5" dirty="0">
                          <a:solidFill>
                            <a:srgbClr val="4C4D4F"/>
                          </a:solidFill>
                          <a:latin typeface="Calibri"/>
                          <a:cs typeface="Calibri"/>
                        </a:rPr>
                        <a:t>fo</a:t>
                      </a:r>
                      <a:r>
                        <a:rPr sz="900" spc="-10" dirty="0">
                          <a:solidFill>
                            <a:srgbClr val="4C4D4F"/>
                          </a:solidFill>
                          <a:latin typeface="Calibri"/>
                          <a:cs typeface="Calibri"/>
                        </a:rPr>
                        <a:t>r</a:t>
                      </a:r>
                      <a:r>
                        <a:rPr sz="900" dirty="0">
                          <a:solidFill>
                            <a:srgbClr val="4C4D4F"/>
                          </a:solidFill>
                          <a:latin typeface="Calibri"/>
                          <a:cs typeface="Calibri"/>
                        </a:rPr>
                        <a:t>m</a:t>
                      </a:r>
                      <a:r>
                        <a:rPr sz="900" spc="-15" dirty="0">
                          <a:solidFill>
                            <a:srgbClr val="4C4D4F"/>
                          </a:solidFill>
                          <a:latin typeface="Calibri"/>
                          <a:cs typeface="Calibri"/>
                        </a:rPr>
                        <a:t>ac</a:t>
                      </a:r>
                      <a:r>
                        <a:rPr sz="900" dirty="0">
                          <a:solidFill>
                            <a:srgbClr val="4C4D4F"/>
                          </a:solidFill>
                          <a:latin typeface="Calibri"/>
                          <a:cs typeface="Calibri"/>
                        </a:rPr>
                        <a:t>i</a:t>
                      </a:r>
                      <a:r>
                        <a:rPr sz="900" spc="-5" dirty="0">
                          <a:solidFill>
                            <a:srgbClr val="4C4D4F"/>
                          </a:solidFill>
                          <a:latin typeface="Calibri"/>
                          <a:cs typeface="Calibri"/>
                        </a:rPr>
                        <a:t>ó</a:t>
                      </a:r>
                      <a:r>
                        <a:rPr sz="900" dirty="0">
                          <a:solidFill>
                            <a:srgbClr val="4C4D4F"/>
                          </a:solidFill>
                          <a:latin typeface="Calibri"/>
                          <a:cs typeface="Calibri"/>
                        </a:rPr>
                        <a:t>n  </a:t>
                      </a:r>
                      <a:r>
                        <a:rPr sz="900" spc="-5" dirty="0">
                          <a:solidFill>
                            <a:srgbClr val="4C4D4F"/>
                          </a:solidFill>
                          <a:latin typeface="Calibri"/>
                          <a:cs typeface="Calibri"/>
                        </a:rPr>
                        <a:t>ambiental</a:t>
                      </a:r>
                      <a:r>
                        <a:rPr sz="900" spc="155" dirty="0">
                          <a:solidFill>
                            <a:srgbClr val="4C4D4F"/>
                          </a:solidFill>
                          <a:latin typeface="Calibri"/>
                          <a:cs typeface="Calibri"/>
                        </a:rPr>
                        <a:t> </a:t>
                      </a:r>
                      <a:r>
                        <a:rPr sz="900" dirty="0">
                          <a:solidFill>
                            <a:srgbClr val="4C4D4F"/>
                          </a:solidFill>
                          <a:latin typeface="Calibri"/>
                          <a:cs typeface="Calibri"/>
                        </a:rPr>
                        <a:t>y</a:t>
                      </a:r>
                      <a:r>
                        <a:rPr sz="900" spc="-35" dirty="0">
                          <a:solidFill>
                            <a:srgbClr val="4C4D4F"/>
                          </a:solidFill>
                          <a:latin typeface="Calibri"/>
                          <a:cs typeface="Calibri"/>
                        </a:rPr>
                        <a:t> </a:t>
                      </a:r>
                      <a:r>
                        <a:rPr sz="900" spc="-5" dirty="0">
                          <a:solidFill>
                            <a:srgbClr val="4C4D4F"/>
                          </a:solidFill>
                          <a:latin typeface="Calibri"/>
                          <a:cs typeface="Calibri"/>
                        </a:rPr>
                        <a:t>digital </a:t>
                      </a:r>
                      <a:r>
                        <a:rPr sz="900" spc="-185" dirty="0">
                          <a:solidFill>
                            <a:srgbClr val="4C4D4F"/>
                          </a:solidFill>
                          <a:latin typeface="Calibri"/>
                          <a:cs typeface="Calibri"/>
                        </a:rPr>
                        <a:t> </a:t>
                      </a:r>
                      <a:r>
                        <a:rPr sz="900" spc="-5" dirty="0">
                          <a:solidFill>
                            <a:srgbClr val="4C4D4F"/>
                          </a:solidFill>
                          <a:latin typeface="Calibri"/>
                          <a:cs typeface="Calibri"/>
                        </a:rPr>
                        <a:t>del sistema </a:t>
                      </a:r>
                      <a:r>
                        <a:rPr sz="900" dirty="0">
                          <a:solidFill>
                            <a:srgbClr val="4C4D4F"/>
                          </a:solidFill>
                          <a:latin typeface="Calibri"/>
                          <a:cs typeface="Calibri"/>
                        </a:rPr>
                        <a:t> </a:t>
                      </a:r>
                      <a:r>
                        <a:rPr sz="900" spc="-5" dirty="0">
                          <a:solidFill>
                            <a:srgbClr val="4C4D4F"/>
                          </a:solidFill>
                          <a:latin typeface="Calibri"/>
                          <a:cs typeface="Calibri"/>
                        </a:rPr>
                        <a:t>agroalimentario </a:t>
                      </a:r>
                      <a:r>
                        <a:rPr sz="900" dirty="0">
                          <a:solidFill>
                            <a:srgbClr val="4C4D4F"/>
                          </a:solidFill>
                          <a:latin typeface="Calibri"/>
                          <a:cs typeface="Calibri"/>
                        </a:rPr>
                        <a:t>y </a:t>
                      </a:r>
                      <a:r>
                        <a:rPr sz="900" spc="5" dirty="0">
                          <a:solidFill>
                            <a:srgbClr val="4C4D4F"/>
                          </a:solidFill>
                          <a:latin typeface="Calibri"/>
                          <a:cs typeface="Calibri"/>
                        </a:rPr>
                        <a:t> </a:t>
                      </a:r>
                      <a:r>
                        <a:rPr sz="900" spc="-5" dirty="0">
                          <a:solidFill>
                            <a:srgbClr val="4C4D4F"/>
                          </a:solidFill>
                          <a:latin typeface="Calibri"/>
                          <a:cs typeface="Calibri"/>
                        </a:rPr>
                        <a:t>pesquero</a:t>
                      </a:r>
                      <a:endParaRPr sz="900" dirty="0">
                        <a:latin typeface="Calibri"/>
                        <a:cs typeface="Calibri"/>
                      </a:endParaRPr>
                    </a:p>
                  </a:txBody>
                  <a:tcPr marL="0" marR="0" marT="57785" marB="0">
                    <a:lnB w="57150">
                      <a:solidFill>
                        <a:srgbClr val="FFFFFF"/>
                      </a:solidFill>
                      <a:prstDash val="solid"/>
                    </a:lnB>
                    <a:solidFill>
                      <a:srgbClr val="CFE3EF"/>
                    </a:solidFill>
                  </a:tcPr>
                </a:tc>
                <a:tc>
                  <a:txBody>
                    <a:bodyPr/>
                    <a:lstStyle/>
                    <a:p>
                      <a:pPr marL="196850" marR="354965" indent="-144145">
                        <a:lnSpc>
                          <a:spcPct val="92600"/>
                        </a:lnSpc>
                        <a:spcBef>
                          <a:spcPts val="459"/>
                        </a:spcBef>
                      </a:pPr>
                      <a:r>
                        <a:rPr sz="900" b="1" spc="-5" dirty="0">
                          <a:solidFill>
                            <a:srgbClr val="25919A"/>
                          </a:solidFill>
                          <a:latin typeface="Trebuchet MS"/>
                          <a:cs typeface="Trebuchet MS"/>
                        </a:rPr>
                        <a:t>C</a:t>
                      </a:r>
                      <a:r>
                        <a:rPr sz="900" b="1" dirty="0">
                          <a:solidFill>
                            <a:srgbClr val="25919A"/>
                          </a:solidFill>
                          <a:latin typeface="Trebuchet MS"/>
                          <a:cs typeface="Trebuchet MS"/>
                        </a:rPr>
                        <a:t>4</a:t>
                      </a:r>
                      <a:r>
                        <a:rPr sz="900" b="1" spc="-70" dirty="0">
                          <a:solidFill>
                            <a:srgbClr val="25919A"/>
                          </a:solidFill>
                          <a:latin typeface="Trebuchet MS"/>
                          <a:cs typeface="Trebuchet MS"/>
                        </a:rPr>
                        <a:t> </a:t>
                      </a:r>
                      <a:r>
                        <a:rPr sz="900" spc="-5" dirty="0">
                          <a:solidFill>
                            <a:srgbClr val="4C4D4F"/>
                          </a:solidFill>
                          <a:latin typeface="Calibri"/>
                          <a:cs typeface="Calibri"/>
                        </a:rPr>
                        <a:t>C</a:t>
                      </a:r>
                      <a:r>
                        <a:rPr sz="900" dirty="0">
                          <a:solidFill>
                            <a:srgbClr val="4C4D4F"/>
                          </a:solidFill>
                          <a:latin typeface="Calibri"/>
                          <a:cs typeface="Calibri"/>
                        </a:rPr>
                        <a:t>on</a:t>
                      </a:r>
                      <a:r>
                        <a:rPr sz="900" spc="-5" dirty="0">
                          <a:solidFill>
                            <a:srgbClr val="4C4D4F"/>
                          </a:solidFill>
                          <a:latin typeface="Calibri"/>
                          <a:cs typeface="Calibri"/>
                        </a:rPr>
                        <a:t>s</a:t>
                      </a:r>
                      <a:r>
                        <a:rPr sz="900" dirty="0">
                          <a:solidFill>
                            <a:srgbClr val="4C4D4F"/>
                          </a:solidFill>
                          <a:latin typeface="Calibri"/>
                          <a:cs typeface="Calibri"/>
                        </a:rPr>
                        <a:t>e</a:t>
                      </a:r>
                      <a:r>
                        <a:rPr sz="900" spc="-5" dirty="0">
                          <a:solidFill>
                            <a:srgbClr val="4C4D4F"/>
                          </a:solidFill>
                          <a:latin typeface="Calibri"/>
                          <a:cs typeface="Calibri"/>
                        </a:rPr>
                        <a:t>r</a:t>
                      </a:r>
                      <a:r>
                        <a:rPr sz="900" spc="5" dirty="0">
                          <a:solidFill>
                            <a:srgbClr val="4C4D4F"/>
                          </a:solidFill>
                          <a:latin typeface="Calibri"/>
                          <a:cs typeface="Calibri"/>
                        </a:rPr>
                        <a:t>v</a:t>
                      </a:r>
                      <a:r>
                        <a:rPr sz="900" spc="-10" dirty="0">
                          <a:solidFill>
                            <a:srgbClr val="4C4D4F"/>
                          </a:solidFill>
                          <a:latin typeface="Calibri"/>
                          <a:cs typeface="Calibri"/>
                        </a:rPr>
                        <a:t>ac</a:t>
                      </a:r>
                      <a:r>
                        <a:rPr sz="900" spc="5" dirty="0">
                          <a:solidFill>
                            <a:srgbClr val="4C4D4F"/>
                          </a:solidFill>
                          <a:latin typeface="Calibri"/>
                          <a:cs typeface="Calibri"/>
                        </a:rPr>
                        <a:t>i</a:t>
                      </a:r>
                      <a:r>
                        <a:rPr sz="900" dirty="0">
                          <a:solidFill>
                            <a:srgbClr val="4C4D4F"/>
                          </a:solidFill>
                          <a:latin typeface="Calibri"/>
                          <a:cs typeface="Calibri"/>
                        </a:rPr>
                        <a:t>ón</a:t>
                      </a:r>
                      <a:r>
                        <a:rPr sz="900" spc="-30" dirty="0">
                          <a:solidFill>
                            <a:srgbClr val="4C4D4F"/>
                          </a:solidFill>
                          <a:latin typeface="Calibri"/>
                          <a:cs typeface="Calibri"/>
                        </a:rPr>
                        <a:t> </a:t>
                      </a:r>
                      <a:r>
                        <a:rPr sz="900" dirty="0">
                          <a:solidFill>
                            <a:srgbClr val="4C4D4F"/>
                          </a:solidFill>
                          <a:latin typeface="Calibri"/>
                          <a:cs typeface="Calibri"/>
                        </a:rPr>
                        <a:t>y  </a:t>
                      </a:r>
                      <a:r>
                        <a:rPr sz="900" spc="-5" dirty="0">
                          <a:solidFill>
                            <a:srgbClr val="4C4D4F"/>
                          </a:solidFill>
                          <a:latin typeface="Calibri"/>
                          <a:cs typeface="Calibri"/>
                        </a:rPr>
                        <a:t>restauración</a:t>
                      </a:r>
                      <a:r>
                        <a:rPr sz="900" spc="5" dirty="0">
                          <a:solidFill>
                            <a:srgbClr val="4C4D4F"/>
                          </a:solidFill>
                          <a:latin typeface="Calibri"/>
                          <a:cs typeface="Calibri"/>
                        </a:rPr>
                        <a:t> </a:t>
                      </a:r>
                      <a:r>
                        <a:rPr sz="900" dirty="0">
                          <a:solidFill>
                            <a:srgbClr val="4C4D4F"/>
                          </a:solidFill>
                          <a:latin typeface="Calibri"/>
                          <a:cs typeface="Calibri"/>
                        </a:rPr>
                        <a:t>de </a:t>
                      </a:r>
                      <a:r>
                        <a:rPr sz="900" spc="5" dirty="0">
                          <a:solidFill>
                            <a:srgbClr val="4C4D4F"/>
                          </a:solidFill>
                          <a:latin typeface="Calibri"/>
                          <a:cs typeface="Calibri"/>
                        </a:rPr>
                        <a:t> </a:t>
                      </a:r>
                      <a:r>
                        <a:rPr sz="900" spc="-5" dirty="0">
                          <a:solidFill>
                            <a:srgbClr val="4C4D4F"/>
                          </a:solidFill>
                          <a:latin typeface="Calibri"/>
                          <a:cs typeface="Calibri"/>
                        </a:rPr>
                        <a:t>ecosistemas</a:t>
                      </a:r>
                      <a:r>
                        <a:rPr sz="900" spc="225" dirty="0">
                          <a:solidFill>
                            <a:srgbClr val="4C4D4F"/>
                          </a:solidFill>
                          <a:latin typeface="Calibri"/>
                          <a:cs typeface="Calibri"/>
                        </a:rPr>
                        <a:t> </a:t>
                      </a:r>
                      <a:r>
                        <a:rPr sz="900" dirty="0">
                          <a:solidFill>
                            <a:srgbClr val="4C4D4F"/>
                          </a:solidFill>
                          <a:latin typeface="Calibri"/>
                          <a:cs typeface="Calibri"/>
                        </a:rPr>
                        <a:t>y </a:t>
                      </a:r>
                      <a:r>
                        <a:rPr sz="900" spc="5" dirty="0">
                          <a:solidFill>
                            <a:srgbClr val="4C4D4F"/>
                          </a:solidFill>
                          <a:latin typeface="Calibri"/>
                          <a:cs typeface="Calibri"/>
                        </a:rPr>
                        <a:t> </a:t>
                      </a:r>
                      <a:r>
                        <a:rPr sz="900" dirty="0">
                          <a:solidFill>
                            <a:srgbClr val="4C4D4F"/>
                          </a:solidFill>
                          <a:latin typeface="Calibri"/>
                          <a:cs typeface="Calibri"/>
                        </a:rPr>
                        <a:t>su</a:t>
                      </a:r>
                      <a:r>
                        <a:rPr sz="900" spc="-30" dirty="0">
                          <a:solidFill>
                            <a:srgbClr val="4C4D4F"/>
                          </a:solidFill>
                          <a:latin typeface="Calibri"/>
                          <a:cs typeface="Calibri"/>
                        </a:rPr>
                        <a:t> </a:t>
                      </a:r>
                      <a:r>
                        <a:rPr sz="900" dirty="0">
                          <a:solidFill>
                            <a:srgbClr val="4C4D4F"/>
                          </a:solidFill>
                          <a:latin typeface="Calibri"/>
                          <a:cs typeface="Calibri"/>
                        </a:rPr>
                        <a:t>biodiversidad</a:t>
                      </a:r>
                      <a:endParaRPr sz="900" dirty="0">
                        <a:latin typeface="Calibri"/>
                        <a:cs typeface="Calibri"/>
                      </a:endParaRPr>
                    </a:p>
                    <a:p>
                      <a:pPr marL="196850" marR="207010" indent="-144145">
                        <a:lnSpc>
                          <a:spcPct val="92200"/>
                        </a:lnSpc>
                        <a:spcBef>
                          <a:spcPts val="325"/>
                        </a:spcBef>
                      </a:pPr>
                      <a:r>
                        <a:rPr sz="900" b="1" spc="-5" dirty="0">
                          <a:solidFill>
                            <a:srgbClr val="25919A"/>
                          </a:solidFill>
                          <a:latin typeface="Trebuchet MS"/>
                          <a:cs typeface="Trebuchet MS"/>
                        </a:rPr>
                        <a:t>C</a:t>
                      </a:r>
                      <a:r>
                        <a:rPr sz="900" b="1" dirty="0">
                          <a:solidFill>
                            <a:srgbClr val="25919A"/>
                          </a:solidFill>
                          <a:latin typeface="Trebuchet MS"/>
                          <a:cs typeface="Trebuchet MS"/>
                        </a:rPr>
                        <a:t>5</a:t>
                      </a:r>
                      <a:r>
                        <a:rPr sz="900" b="1" spc="5" dirty="0">
                          <a:solidFill>
                            <a:srgbClr val="25919A"/>
                          </a:solidFill>
                          <a:latin typeface="Trebuchet MS"/>
                          <a:cs typeface="Trebuchet MS"/>
                        </a:rPr>
                        <a:t> </a:t>
                      </a:r>
                      <a:r>
                        <a:rPr sz="900" spc="-5" dirty="0">
                          <a:solidFill>
                            <a:srgbClr val="4C4D4F"/>
                          </a:solidFill>
                          <a:latin typeface="Calibri"/>
                          <a:cs typeface="Calibri"/>
                        </a:rPr>
                        <a:t>Pr</a:t>
                      </a:r>
                      <a:r>
                        <a:rPr sz="900" dirty="0">
                          <a:solidFill>
                            <a:srgbClr val="4C4D4F"/>
                          </a:solidFill>
                          <a:latin typeface="Calibri"/>
                          <a:cs typeface="Calibri"/>
                        </a:rPr>
                        <a:t>e</a:t>
                      </a:r>
                      <a:r>
                        <a:rPr sz="900" spc="-5" dirty="0">
                          <a:solidFill>
                            <a:srgbClr val="4C4D4F"/>
                          </a:solidFill>
                          <a:latin typeface="Calibri"/>
                          <a:cs typeface="Calibri"/>
                        </a:rPr>
                        <a:t>s</a:t>
                      </a:r>
                      <a:r>
                        <a:rPr sz="900" dirty="0">
                          <a:solidFill>
                            <a:srgbClr val="4C4D4F"/>
                          </a:solidFill>
                          <a:latin typeface="Calibri"/>
                          <a:cs typeface="Calibri"/>
                        </a:rPr>
                        <a:t>e</a:t>
                      </a:r>
                      <a:r>
                        <a:rPr sz="900" spc="-5" dirty="0">
                          <a:solidFill>
                            <a:srgbClr val="4C4D4F"/>
                          </a:solidFill>
                          <a:latin typeface="Calibri"/>
                          <a:cs typeface="Calibri"/>
                        </a:rPr>
                        <a:t>r</a:t>
                      </a:r>
                      <a:r>
                        <a:rPr sz="900" spc="5" dirty="0">
                          <a:solidFill>
                            <a:srgbClr val="4C4D4F"/>
                          </a:solidFill>
                          <a:latin typeface="Calibri"/>
                          <a:cs typeface="Calibri"/>
                        </a:rPr>
                        <a:t>v</a:t>
                      </a:r>
                      <a:r>
                        <a:rPr sz="900" spc="-10" dirty="0">
                          <a:solidFill>
                            <a:srgbClr val="4C4D4F"/>
                          </a:solidFill>
                          <a:latin typeface="Calibri"/>
                          <a:cs typeface="Calibri"/>
                        </a:rPr>
                        <a:t>ac</a:t>
                      </a:r>
                      <a:r>
                        <a:rPr sz="900" spc="5" dirty="0">
                          <a:solidFill>
                            <a:srgbClr val="4C4D4F"/>
                          </a:solidFill>
                          <a:latin typeface="Calibri"/>
                          <a:cs typeface="Calibri"/>
                        </a:rPr>
                        <a:t>i</a:t>
                      </a:r>
                      <a:r>
                        <a:rPr sz="900" dirty="0">
                          <a:solidFill>
                            <a:srgbClr val="4C4D4F"/>
                          </a:solidFill>
                          <a:latin typeface="Calibri"/>
                          <a:cs typeface="Calibri"/>
                        </a:rPr>
                        <a:t>ón</a:t>
                      </a:r>
                      <a:r>
                        <a:rPr sz="900" spc="5" dirty="0">
                          <a:solidFill>
                            <a:srgbClr val="4C4D4F"/>
                          </a:solidFill>
                          <a:latin typeface="Calibri"/>
                          <a:cs typeface="Calibri"/>
                        </a:rPr>
                        <a:t> </a:t>
                      </a:r>
                      <a:r>
                        <a:rPr sz="900" dirty="0">
                          <a:solidFill>
                            <a:srgbClr val="4C4D4F"/>
                          </a:solidFill>
                          <a:latin typeface="Calibri"/>
                          <a:cs typeface="Calibri"/>
                        </a:rPr>
                        <a:t>del  espacio</a:t>
                      </a:r>
                      <a:r>
                        <a:rPr sz="900" spc="5" dirty="0">
                          <a:solidFill>
                            <a:srgbClr val="4C4D4F"/>
                          </a:solidFill>
                          <a:latin typeface="Calibri"/>
                          <a:cs typeface="Calibri"/>
                        </a:rPr>
                        <a:t> </a:t>
                      </a:r>
                      <a:r>
                        <a:rPr sz="900" spc="-5" dirty="0">
                          <a:solidFill>
                            <a:srgbClr val="4C4D4F"/>
                          </a:solidFill>
                          <a:latin typeface="Calibri"/>
                          <a:cs typeface="Calibri"/>
                        </a:rPr>
                        <a:t>litoral </a:t>
                      </a:r>
                      <a:r>
                        <a:rPr sz="900" dirty="0">
                          <a:solidFill>
                            <a:srgbClr val="4C4D4F"/>
                          </a:solidFill>
                          <a:latin typeface="Calibri"/>
                          <a:cs typeface="Calibri"/>
                        </a:rPr>
                        <a:t>y los </a:t>
                      </a:r>
                      <a:r>
                        <a:rPr sz="900" spc="-190" dirty="0">
                          <a:solidFill>
                            <a:srgbClr val="4C4D4F"/>
                          </a:solidFill>
                          <a:latin typeface="Calibri"/>
                          <a:cs typeface="Calibri"/>
                        </a:rPr>
                        <a:t> </a:t>
                      </a:r>
                      <a:r>
                        <a:rPr sz="900" spc="-5" dirty="0">
                          <a:solidFill>
                            <a:srgbClr val="4C4D4F"/>
                          </a:solidFill>
                          <a:latin typeface="Calibri"/>
                          <a:cs typeface="Calibri"/>
                        </a:rPr>
                        <a:t>recursos</a:t>
                      </a:r>
                      <a:r>
                        <a:rPr sz="900" spc="-10" dirty="0">
                          <a:solidFill>
                            <a:srgbClr val="4C4D4F"/>
                          </a:solidFill>
                          <a:latin typeface="Calibri"/>
                          <a:cs typeface="Calibri"/>
                        </a:rPr>
                        <a:t> </a:t>
                      </a:r>
                      <a:r>
                        <a:rPr sz="900" dirty="0">
                          <a:solidFill>
                            <a:srgbClr val="4C4D4F"/>
                          </a:solidFill>
                          <a:latin typeface="Calibri"/>
                          <a:cs typeface="Calibri"/>
                        </a:rPr>
                        <a:t>hídricos</a:t>
                      </a:r>
                      <a:endParaRPr sz="900" dirty="0">
                        <a:latin typeface="Calibri"/>
                        <a:cs typeface="Calibri"/>
                      </a:endParaRPr>
                    </a:p>
                    <a:p>
                      <a:pPr marL="196850" marR="614045" indent="-144780">
                        <a:lnSpc>
                          <a:spcPct val="92600"/>
                        </a:lnSpc>
                        <a:spcBef>
                          <a:spcPts val="295"/>
                        </a:spcBef>
                      </a:pPr>
                      <a:r>
                        <a:rPr sz="900" b="1" spc="-5" dirty="0">
                          <a:solidFill>
                            <a:srgbClr val="25919A"/>
                          </a:solidFill>
                          <a:latin typeface="Trebuchet MS"/>
                          <a:cs typeface="Trebuchet MS"/>
                        </a:rPr>
                        <a:t>C</a:t>
                      </a:r>
                      <a:r>
                        <a:rPr sz="900" b="1" dirty="0">
                          <a:solidFill>
                            <a:srgbClr val="25919A"/>
                          </a:solidFill>
                          <a:latin typeface="Trebuchet MS"/>
                          <a:cs typeface="Trebuchet MS"/>
                        </a:rPr>
                        <a:t>6</a:t>
                      </a:r>
                      <a:r>
                        <a:rPr sz="900" b="1" spc="-20" dirty="0">
                          <a:solidFill>
                            <a:srgbClr val="25919A"/>
                          </a:solidFill>
                          <a:latin typeface="Trebuchet MS"/>
                          <a:cs typeface="Trebuchet MS"/>
                        </a:rPr>
                        <a:t> </a:t>
                      </a:r>
                      <a:r>
                        <a:rPr sz="900" spc="5" dirty="0">
                          <a:solidFill>
                            <a:srgbClr val="4C4D4F"/>
                          </a:solidFill>
                          <a:latin typeface="Calibri"/>
                          <a:cs typeface="Calibri"/>
                        </a:rPr>
                        <a:t>M</a:t>
                      </a:r>
                      <a:r>
                        <a:rPr sz="900" dirty="0">
                          <a:solidFill>
                            <a:srgbClr val="4C4D4F"/>
                          </a:solidFill>
                          <a:latin typeface="Calibri"/>
                          <a:cs typeface="Calibri"/>
                        </a:rPr>
                        <a:t>o</a:t>
                      </a:r>
                      <a:r>
                        <a:rPr sz="900" spc="5" dirty="0">
                          <a:solidFill>
                            <a:srgbClr val="4C4D4F"/>
                          </a:solidFill>
                          <a:latin typeface="Calibri"/>
                          <a:cs typeface="Calibri"/>
                        </a:rPr>
                        <a:t>vili</a:t>
                      </a:r>
                      <a:r>
                        <a:rPr sz="900" dirty="0">
                          <a:solidFill>
                            <a:srgbClr val="4C4D4F"/>
                          </a:solidFill>
                          <a:latin typeface="Calibri"/>
                          <a:cs typeface="Calibri"/>
                        </a:rPr>
                        <a:t>d</a:t>
                      </a:r>
                      <a:r>
                        <a:rPr sz="900" spc="-10" dirty="0">
                          <a:solidFill>
                            <a:srgbClr val="4C4D4F"/>
                          </a:solidFill>
                          <a:latin typeface="Calibri"/>
                          <a:cs typeface="Calibri"/>
                        </a:rPr>
                        <a:t>a</a:t>
                      </a:r>
                      <a:r>
                        <a:rPr sz="900" dirty="0">
                          <a:solidFill>
                            <a:srgbClr val="4C4D4F"/>
                          </a:solidFill>
                          <a:latin typeface="Calibri"/>
                          <a:cs typeface="Calibri"/>
                        </a:rPr>
                        <a:t>d  s</a:t>
                      </a:r>
                      <a:r>
                        <a:rPr sz="900" spc="5" dirty="0">
                          <a:solidFill>
                            <a:srgbClr val="4C4D4F"/>
                          </a:solidFill>
                          <a:latin typeface="Calibri"/>
                          <a:cs typeface="Calibri"/>
                        </a:rPr>
                        <a:t>o</a:t>
                      </a:r>
                      <a:r>
                        <a:rPr sz="900" dirty="0">
                          <a:solidFill>
                            <a:srgbClr val="4C4D4F"/>
                          </a:solidFill>
                          <a:latin typeface="Calibri"/>
                          <a:cs typeface="Calibri"/>
                        </a:rPr>
                        <a:t>st</a:t>
                      </a:r>
                      <a:r>
                        <a:rPr sz="900" spc="5" dirty="0">
                          <a:solidFill>
                            <a:srgbClr val="4C4D4F"/>
                          </a:solidFill>
                          <a:latin typeface="Calibri"/>
                          <a:cs typeface="Calibri"/>
                        </a:rPr>
                        <a:t>en</a:t>
                      </a:r>
                      <a:r>
                        <a:rPr sz="900" spc="10" dirty="0">
                          <a:solidFill>
                            <a:srgbClr val="4C4D4F"/>
                          </a:solidFill>
                          <a:latin typeface="Calibri"/>
                          <a:cs typeface="Calibri"/>
                        </a:rPr>
                        <a:t>i</a:t>
                      </a:r>
                      <a:r>
                        <a:rPr sz="900" spc="5" dirty="0">
                          <a:solidFill>
                            <a:srgbClr val="4C4D4F"/>
                          </a:solidFill>
                          <a:latin typeface="Calibri"/>
                          <a:cs typeface="Calibri"/>
                        </a:rPr>
                        <a:t>b</a:t>
                      </a:r>
                      <a:r>
                        <a:rPr sz="900" spc="10" dirty="0">
                          <a:solidFill>
                            <a:srgbClr val="4C4D4F"/>
                          </a:solidFill>
                          <a:latin typeface="Calibri"/>
                          <a:cs typeface="Calibri"/>
                        </a:rPr>
                        <a:t>l</a:t>
                      </a:r>
                      <a:r>
                        <a:rPr sz="900" spc="5" dirty="0">
                          <a:solidFill>
                            <a:srgbClr val="4C4D4F"/>
                          </a:solidFill>
                          <a:latin typeface="Calibri"/>
                          <a:cs typeface="Calibri"/>
                        </a:rPr>
                        <a:t>e</a:t>
                      </a:r>
                      <a:r>
                        <a:rPr sz="900" dirty="0">
                          <a:solidFill>
                            <a:srgbClr val="4C4D4F"/>
                          </a:solidFill>
                          <a:latin typeface="Calibri"/>
                          <a:cs typeface="Calibri"/>
                        </a:rPr>
                        <a:t>,  </a:t>
                      </a:r>
                      <a:r>
                        <a:rPr sz="900" spc="-5" dirty="0">
                          <a:solidFill>
                            <a:srgbClr val="4C4D4F"/>
                          </a:solidFill>
                          <a:latin typeface="Calibri"/>
                          <a:cs typeface="Calibri"/>
                        </a:rPr>
                        <a:t>segura </a:t>
                      </a:r>
                      <a:r>
                        <a:rPr sz="900" dirty="0">
                          <a:solidFill>
                            <a:srgbClr val="4C4D4F"/>
                          </a:solidFill>
                          <a:latin typeface="Calibri"/>
                          <a:cs typeface="Calibri"/>
                        </a:rPr>
                        <a:t>y </a:t>
                      </a:r>
                      <a:r>
                        <a:rPr sz="900" spc="5" dirty="0">
                          <a:solidFill>
                            <a:srgbClr val="4C4D4F"/>
                          </a:solidFill>
                          <a:latin typeface="Calibri"/>
                          <a:cs typeface="Calibri"/>
                        </a:rPr>
                        <a:t> </a:t>
                      </a:r>
                      <a:r>
                        <a:rPr sz="900" dirty="0">
                          <a:solidFill>
                            <a:srgbClr val="4C4D4F"/>
                          </a:solidFill>
                          <a:latin typeface="Calibri"/>
                          <a:cs typeface="Calibri"/>
                        </a:rPr>
                        <a:t>conectada</a:t>
                      </a:r>
                      <a:endParaRPr sz="900" dirty="0">
                        <a:latin typeface="Calibri"/>
                        <a:cs typeface="Calibri"/>
                      </a:endParaRPr>
                    </a:p>
                  </a:txBody>
                  <a:tcPr marL="0" marR="0" marT="58419" marB="0">
                    <a:lnB w="57150">
                      <a:solidFill>
                        <a:srgbClr val="FFFFFF"/>
                      </a:solidFill>
                      <a:prstDash val="solid"/>
                    </a:lnB>
                    <a:solidFill>
                      <a:srgbClr val="CDE0E3"/>
                    </a:solidFill>
                  </a:tcPr>
                </a:tc>
                <a:tc>
                  <a:txBody>
                    <a:bodyPr/>
                    <a:lstStyle/>
                    <a:p>
                      <a:pPr marL="196850" marR="186055" indent="-144145">
                        <a:lnSpc>
                          <a:spcPts val="1010"/>
                        </a:lnSpc>
                        <a:spcBef>
                          <a:spcPts val="470"/>
                        </a:spcBef>
                      </a:pPr>
                      <a:r>
                        <a:rPr sz="900" b="1" spc="-5" dirty="0">
                          <a:solidFill>
                            <a:srgbClr val="698B35"/>
                          </a:solidFill>
                          <a:latin typeface="Trebuchet MS"/>
                          <a:cs typeface="Trebuchet MS"/>
                        </a:rPr>
                        <a:t>C</a:t>
                      </a:r>
                      <a:r>
                        <a:rPr sz="900" b="1" dirty="0">
                          <a:solidFill>
                            <a:srgbClr val="698B35"/>
                          </a:solidFill>
                          <a:latin typeface="Trebuchet MS"/>
                          <a:cs typeface="Trebuchet MS"/>
                        </a:rPr>
                        <a:t>7</a:t>
                      </a:r>
                      <a:r>
                        <a:rPr sz="900" b="1" spc="-10" dirty="0">
                          <a:solidFill>
                            <a:srgbClr val="698B35"/>
                          </a:solidFill>
                          <a:latin typeface="Trebuchet MS"/>
                          <a:cs typeface="Trebuchet MS"/>
                        </a:rPr>
                        <a:t> </a:t>
                      </a:r>
                      <a:r>
                        <a:rPr sz="900" spc="-5" dirty="0">
                          <a:solidFill>
                            <a:srgbClr val="4C4D4F"/>
                          </a:solidFill>
                          <a:latin typeface="Calibri"/>
                          <a:cs typeface="Calibri"/>
                        </a:rPr>
                        <a:t>D</a:t>
                      </a:r>
                      <a:r>
                        <a:rPr sz="900" dirty="0">
                          <a:solidFill>
                            <a:srgbClr val="4C4D4F"/>
                          </a:solidFill>
                          <a:latin typeface="Calibri"/>
                          <a:cs typeface="Calibri"/>
                        </a:rPr>
                        <a:t>e</a:t>
                      </a:r>
                      <a:r>
                        <a:rPr sz="900" spc="-5" dirty="0">
                          <a:solidFill>
                            <a:srgbClr val="4C4D4F"/>
                          </a:solidFill>
                          <a:latin typeface="Calibri"/>
                          <a:cs typeface="Calibri"/>
                        </a:rPr>
                        <a:t>s</a:t>
                      </a:r>
                      <a:r>
                        <a:rPr sz="900" dirty="0">
                          <a:solidFill>
                            <a:srgbClr val="4C4D4F"/>
                          </a:solidFill>
                          <a:latin typeface="Calibri"/>
                          <a:cs typeface="Calibri"/>
                        </a:rPr>
                        <a:t>p</a:t>
                      </a:r>
                      <a:r>
                        <a:rPr sz="900" spc="5" dirty="0">
                          <a:solidFill>
                            <a:srgbClr val="4C4D4F"/>
                          </a:solidFill>
                          <a:latin typeface="Calibri"/>
                          <a:cs typeface="Calibri"/>
                        </a:rPr>
                        <a:t>li</a:t>
                      </a:r>
                      <a:r>
                        <a:rPr sz="900" dirty="0">
                          <a:solidFill>
                            <a:srgbClr val="4C4D4F"/>
                          </a:solidFill>
                          <a:latin typeface="Calibri"/>
                          <a:cs typeface="Calibri"/>
                        </a:rPr>
                        <a:t>egue</a:t>
                      </a:r>
                      <a:r>
                        <a:rPr sz="900" spc="-5" dirty="0">
                          <a:solidFill>
                            <a:srgbClr val="4C4D4F"/>
                          </a:solidFill>
                          <a:latin typeface="Calibri"/>
                          <a:cs typeface="Calibri"/>
                        </a:rPr>
                        <a:t> </a:t>
                      </a:r>
                      <a:r>
                        <a:rPr sz="900" dirty="0">
                          <a:solidFill>
                            <a:srgbClr val="4C4D4F"/>
                          </a:solidFill>
                          <a:latin typeface="Calibri"/>
                          <a:cs typeface="Calibri"/>
                        </a:rPr>
                        <a:t>e  integración</a:t>
                      </a:r>
                      <a:r>
                        <a:rPr sz="900" spc="40" dirty="0">
                          <a:solidFill>
                            <a:srgbClr val="4C4D4F"/>
                          </a:solidFill>
                          <a:latin typeface="Calibri"/>
                          <a:cs typeface="Calibri"/>
                        </a:rPr>
                        <a:t> </a:t>
                      </a:r>
                      <a:r>
                        <a:rPr sz="900" dirty="0">
                          <a:solidFill>
                            <a:srgbClr val="4C4D4F"/>
                          </a:solidFill>
                          <a:latin typeface="Calibri"/>
                          <a:cs typeface="Calibri"/>
                        </a:rPr>
                        <a:t>de </a:t>
                      </a:r>
                      <a:r>
                        <a:rPr sz="900" spc="5" dirty="0">
                          <a:solidFill>
                            <a:srgbClr val="4C4D4F"/>
                          </a:solidFill>
                          <a:latin typeface="Calibri"/>
                          <a:cs typeface="Calibri"/>
                        </a:rPr>
                        <a:t> </a:t>
                      </a:r>
                      <a:r>
                        <a:rPr sz="900" spc="-5" dirty="0">
                          <a:solidFill>
                            <a:srgbClr val="4C4D4F"/>
                          </a:solidFill>
                          <a:latin typeface="Calibri"/>
                          <a:cs typeface="Calibri"/>
                        </a:rPr>
                        <a:t>energías</a:t>
                      </a:r>
                      <a:r>
                        <a:rPr sz="900" spc="-30" dirty="0">
                          <a:solidFill>
                            <a:srgbClr val="4C4D4F"/>
                          </a:solidFill>
                          <a:latin typeface="Calibri"/>
                          <a:cs typeface="Calibri"/>
                        </a:rPr>
                        <a:t> </a:t>
                      </a:r>
                      <a:r>
                        <a:rPr sz="900" dirty="0">
                          <a:solidFill>
                            <a:srgbClr val="4C4D4F"/>
                          </a:solidFill>
                          <a:latin typeface="Calibri"/>
                          <a:cs typeface="Calibri"/>
                        </a:rPr>
                        <a:t>renovables</a:t>
                      </a:r>
                      <a:endParaRPr sz="900" dirty="0">
                        <a:latin typeface="Calibri"/>
                        <a:cs typeface="Calibri"/>
                      </a:endParaRPr>
                    </a:p>
                    <a:p>
                      <a:pPr marL="196850" marR="184150" indent="-144145">
                        <a:lnSpc>
                          <a:spcPct val="92400"/>
                        </a:lnSpc>
                        <a:spcBef>
                          <a:spcPts val="275"/>
                        </a:spcBef>
                      </a:pPr>
                      <a:r>
                        <a:rPr sz="900" b="1" spc="-5" dirty="0">
                          <a:solidFill>
                            <a:srgbClr val="698B35"/>
                          </a:solidFill>
                          <a:latin typeface="Trebuchet MS"/>
                          <a:cs typeface="Trebuchet MS"/>
                        </a:rPr>
                        <a:t>C</a:t>
                      </a:r>
                      <a:r>
                        <a:rPr sz="900" b="1" dirty="0">
                          <a:solidFill>
                            <a:srgbClr val="698B35"/>
                          </a:solidFill>
                          <a:latin typeface="Trebuchet MS"/>
                          <a:cs typeface="Trebuchet MS"/>
                        </a:rPr>
                        <a:t>8 </a:t>
                      </a:r>
                      <a:r>
                        <a:rPr sz="900" spc="-5" dirty="0">
                          <a:solidFill>
                            <a:srgbClr val="4C4D4F"/>
                          </a:solidFill>
                          <a:latin typeface="Calibri"/>
                          <a:cs typeface="Calibri"/>
                        </a:rPr>
                        <a:t>I</a:t>
                      </a:r>
                      <a:r>
                        <a:rPr sz="900" dirty="0">
                          <a:solidFill>
                            <a:srgbClr val="4C4D4F"/>
                          </a:solidFill>
                          <a:latin typeface="Calibri"/>
                          <a:cs typeface="Calibri"/>
                        </a:rPr>
                        <a:t>nf</a:t>
                      </a:r>
                      <a:r>
                        <a:rPr sz="900" spc="-5" dirty="0">
                          <a:solidFill>
                            <a:srgbClr val="4C4D4F"/>
                          </a:solidFill>
                          <a:latin typeface="Calibri"/>
                          <a:cs typeface="Calibri"/>
                        </a:rPr>
                        <a:t>r</a:t>
                      </a:r>
                      <a:r>
                        <a:rPr sz="900" spc="-10" dirty="0">
                          <a:solidFill>
                            <a:srgbClr val="4C4D4F"/>
                          </a:solidFill>
                          <a:latin typeface="Calibri"/>
                          <a:cs typeface="Calibri"/>
                        </a:rPr>
                        <a:t>a</a:t>
                      </a:r>
                      <a:r>
                        <a:rPr sz="900" dirty="0">
                          <a:solidFill>
                            <a:srgbClr val="4C4D4F"/>
                          </a:solidFill>
                          <a:latin typeface="Calibri"/>
                          <a:cs typeface="Calibri"/>
                        </a:rPr>
                        <a:t>e</a:t>
                      </a:r>
                      <a:r>
                        <a:rPr sz="900" spc="-5" dirty="0">
                          <a:solidFill>
                            <a:srgbClr val="4C4D4F"/>
                          </a:solidFill>
                          <a:latin typeface="Calibri"/>
                          <a:cs typeface="Calibri"/>
                        </a:rPr>
                        <a:t>str</a:t>
                      </a:r>
                      <a:r>
                        <a:rPr sz="900" dirty="0">
                          <a:solidFill>
                            <a:srgbClr val="4C4D4F"/>
                          </a:solidFill>
                          <a:latin typeface="Calibri"/>
                          <a:cs typeface="Calibri"/>
                        </a:rPr>
                        <a:t>u</a:t>
                      </a:r>
                      <a:r>
                        <a:rPr sz="900" spc="-10" dirty="0">
                          <a:solidFill>
                            <a:srgbClr val="4C4D4F"/>
                          </a:solidFill>
                          <a:latin typeface="Calibri"/>
                          <a:cs typeface="Calibri"/>
                        </a:rPr>
                        <a:t>c</a:t>
                      </a:r>
                      <a:r>
                        <a:rPr sz="900" spc="-5" dirty="0">
                          <a:solidFill>
                            <a:srgbClr val="4C4D4F"/>
                          </a:solidFill>
                          <a:latin typeface="Calibri"/>
                          <a:cs typeface="Calibri"/>
                        </a:rPr>
                        <a:t>t</a:t>
                      </a:r>
                      <a:r>
                        <a:rPr sz="900" dirty="0">
                          <a:solidFill>
                            <a:srgbClr val="4C4D4F"/>
                          </a:solidFill>
                          <a:latin typeface="Calibri"/>
                          <a:cs typeface="Calibri"/>
                        </a:rPr>
                        <a:t>u</a:t>
                      </a:r>
                      <a:r>
                        <a:rPr sz="900" spc="-5" dirty="0">
                          <a:solidFill>
                            <a:srgbClr val="4C4D4F"/>
                          </a:solidFill>
                          <a:latin typeface="Calibri"/>
                          <a:cs typeface="Calibri"/>
                        </a:rPr>
                        <a:t>r</a:t>
                      </a:r>
                      <a:r>
                        <a:rPr sz="900" spc="-10" dirty="0">
                          <a:solidFill>
                            <a:srgbClr val="4C4D4F"/>
                          </a:solidFill>
                          <a:latin typeface="Calibri"/>
                          <a:cs typeface="Calibri"/>
                        </a:rPr>
                        <a:t>a</a:t>
                      </a:r>
                      <a:r>
                        <a:rPr sz="900" dirty="0">
                          <a:solidFill>
                            <a:srgbClr val="4C4D4F"/>
                          </a:solidFill>
                          <a:latin typeface="Calibri"/>
                          <a:cs typeface="Calibri"/>
                        </a:rPr>
                        <a:t>s  eléctricas, </a:t>
                      </a:r>
                      <a:r>
                        <a:rPr sz="900" spc="5" dirty="0">
                          <a:solidFill>
                            <a:srgbClr val="4C4D4F"/>
                          </a:solidFill>
                          <a:latin typeface="Calibri"/>
                          <a:cs typeface="Calibri"/>
                        </a:rPr>
                        <a:t> </a:t>
                      </a:r>
                      <a:r>
                        <a:rPr sz="900" spc="-5" dirty="0">
                          <a:solidFill>
                            <a:srgbClr val="4C4D4F"/>
                          </a:solidFill>
                          <a:latin typeface="Calibri"/>
                          <a:cs typeface="Calibri"/>
                        </a:rPr>
                        <a:t>promoción </a:t>
                      </a:r>
                      <a:r>
                        <a:rPr sz="900" dirty="0">
                          <a:solidFill>
                            <a:srgbClr val="4C4D4F"/>
                          </a:solidFill>
                          <a:latin typeface="Calibri"/>
                          <a:cs typeface="Calibri"/>
                        </a:rPr>
                        <a:t>de redes </a:t>
                      </a:r>
                      <a:r>
                        <a:rPr sz="900" spc="-190" dirty="0">
                          <a:solidFill>
                            <a:srgbClr val="4C4D4F"/>
                          </a:solidFill>
                          <a:latin typeface="Calibri"/>
                          <a:cs typeface="Calibri"/>
                        </a:rPr>
                        <a:t> </a:t>
                      </a:r>
                      <a:r>
                        <a:rPr sz="900" dirty="0">
                          <a:solidFill>
                            <a:srgbClr val="4C4D4F"/>
                          </a:solidFill>
                          <a:latin typeface="Calibri"/>
                          <a:cs typeface="Calibri"/>
                        </a:rPr>
                        <a:t>inteligentes y </a:t>
                      </a:r>
                      <a:r>
                        <a:rPr sz="900" spc="5" dirty="0">
                          <a:solidFill>
                            <a:srgbClr val="4C4D4F"/>
                          </a:solidFill>
                          <a:latin typeface="Calibri"/>
                          <a:cs typeface="Calibri"/>
                        </a:rPr>
                        <a:t> despliegue</a:t>
                      </a:r>
                      <a:r>
                        <a:rPr sz="900" spc="10" dirty="0">
                          <a:solidFill>
                            <a:srgbClr val="4C4D4F"/>
                          </a:solidFill>
                          <a:latin typeface="Calibri"/>
                          <a:cs typeface="Calibri"/>
                        </a:rPr>
                        <a:t> </a:t>
                      </a:r>
                      <a:r>
                        <a:rPr sz="900" dirty="0">
                          <a:solidFill>
                            <a:srgbClr val="4C4D4F"/>
                          </a:solidFill>
                          <a:latin typeface="Calibri"/>
                          <a:cs typeface="Calibri"/>
                        </a:rPr>
                        <a:t>de </a:t>
                      </a:r>
                      <a:r>
                        <a:rPr sz="900" spc="5" dirty="0">
                          <a:solidFill>
                            <a:srgbClr val="4C4D4F"/>
                          </a:solidFill>
                          <a:latin typeface="Calibri"/>
                          <a:cs typeface="Calibri"/>
                        </a:rPr>
                        <a:t>la </a:t>
                      </a:r>
                      <a:r>
                        <a:rPr sz="900" spc="10" dirty="0">
                          <a:solidFill>
                            <a:srgbClr val="4C4D4F"/>
                          </a:solidFill>
                          <a:latin typeface="Calibri"/>
                          <a:cs typeface="Calibri"/>
                        </a:rPr>
                        <a:t> </a:t>
                      </a:r>
                      <a:r>
                        <a:rPr sz="900" dirty="0">
                          <a:solidFill>
                            <a:srgbClr val="4C4D4F"/>
                          </a:solidFill>
                          <a:latin typeface="Calibri"/>
                          <a:cs typeface="Calibri"/>
                        </a:rPr>
                        <a:t>flexibilidad</a:t>
                      </a:r>
                      <a:r>
                        <a:rPr sz="900" spc="-5" dirty="0">
                          <a:solidFill>
                            <a:srgbClr val="4C4D4F"/>
                          </a:solidFill>
                          <a:latin typeface="Calibri"/>
                          <a:cs typeface="Calibri"/>
                        </a:rPr>
                        <a:t> </a:t>
                      </a:r>
                      <a:r>
                        <a:rPr sz="900" dirty="0">
                          <a:solidFill>
                            <a:srgbClr val="4C4D4F"/>
                          </a:solidFill>
                          <a:latin typeface="Calibri"/>
                          <a:cs typeface="Calibri"/>
                        </a:rPr>
                        <a:t>y</a:t>
                      </a:r>
                      <a:endParaRPr sz="900" dirty="0">
                        <a:latin typeface="Calibri"/>
                        <a:cs typeface="Calibri"/>
                      </a:endParaRPr>
                    </a:p>
                    <a:p>
                      <a:pPr marL="196850">
                        <a:lnSpc>
                          <a:spcPts val="1010"/>
                        </a:lnSpc>
                      </a:pPr>
                      <a:r>
                        <a:rPr sz="900" dirty="0">
                          <a:solidFill>
                            <a:srgbClr val="4C4D4F"/>
                          </a:solidFill>
                          <a:latin typeface="Calibri"/>
                          <a:cs typeface="Calibri"/>
                        </a:rPr>
                        <a:t>el</a:t>
                      </a:r>
                      <a:r>
                        <a:rPr sz="900" spc="-30" dirty="0">
                          <a:solidFill>
                            <a:srgbClr val="4C4D4F"/>
                          </a:solidFill>
                          <a:latin typeface="Calibri"/>
                          <a:cs typeface="Calibri"/>
                        </a:rPr>
                        <a:t> </a:t>
                      </a:r>
                      <a:r>
                        <a:rPr sz="900" dirty="0">
                          <a:solidFill>
                            <a:srgbClr val="4C4D4F"/>
                          </a:solidFill>
                          <a:latin typeface="Calibri"/>
                          <a:cs typeface="Calibri"/>
                        </a:rPr>
                        <a:t>almacenamiento</a:t>
                      </a:r>
                      <a:endParaRPr sz="900" dirty="0">
                        <a:latin typeface="Calibri"/>
                        <a:cs typeface="Calibri"/>
                      </a:endParaRPr>
                    </a:p>
                    <a:p>
                      <a:pPr marL="196850" marR="118745" indent="-144145">
                        <a:lnSpc>
                          <a:spcPct val="92600"/>
                        </a:lnSpc>
                        <a:spcBef>
                          <a:spcPts val="295"/>
                        </a:spcBef>
                      </a:pPr>
                      <a:r>
                        <a:rPr sz="900" b="1" spc="-5" dirty="0">
                          <a:solidFill>
                            <a:srgbClr val="698B35"/>
                          </a:solidFill>
                          <a:latin typeface="Trebuchet MS"/>
                          <a:cs typeface="Trebuchet MS"/>
                        </a:rPr>
                        <a:t>C</a:t>
                      </a:r>
                      <a:r>
                        <a:rPr sz="900" b="1" dirty="0">
                          <a:solidFill>
                            <a:srgbClr val="698B35"/>
                          </a:solidFill>
                          <a:latin typeface="Trebuchet MS"/>
                          <a:cs typeface="Trebuchet MS"/>
                        </a:rPr>
                        <a:t>9</a:t>
                      </a:r>
                      <a:r>
                        <a:rPr sz="900" b="1" spc="-55" dirty="0">
                          <a:solidFill>
                            <a:srgbClr val="698B35"/>
                          </a:solidFill>
                          <a:latin typeface="Trebuchet MS"/>
                          <a:cs typeface="Trebuchet MS"/>
                        </a:rPr>
                        <a:t> </a:t>
                      </a:r>
                      <a:r>
                        <a:rPr sz="900" dirty="0">
                          <a:solidFill>
                            <a:srgbClr val="4C4D4F"/>
                          </a:solidFill>
                          <a:latin typeface="Calibri"/>
                          <a:cs typeface="Calibri"/>
                        </a:rPr>
                        <a:t>Ho</a:t>
                      </a:r>
                      <a:r>
                        <a:rPr sz="900" spc="-5" dirty="0">
                          <a:solidFill>
                            <a:srgbClr val="4C4D4F"/>
                          </a:solidFill>
                          <a:latin typeface="Calibri"/>
                          <a:cs typeface="Calibri"/>
                        </a:rPr>
                        <a:t>j</a:t>
                      </a:r>
                      <a:r>
                        <a:rPr sz="900" dirty="0">
                          <a:solidFill>
                            <a:srgbClr val="4C4D4F"/>
                          </a:solidFill>
                          <a:latin typeface="Calibri"/>
                          <a:cs typeface="Calibri"/>
                        </a:rPr>
                        <a:t>a</a:t>
                      </a:r>
                      <a:r>
                        <a:rPr sz="900" spc="-10" dirty="0">
                          <a:solidFill>
                            <a:srgbClr val="4C4D4F"/>
                          </a:solidFill>
                          <a:latin typeface="Calibri"/>
                          <a:cs typeface="Calibri"/>
                        </a:rPr>
                        <a:t> </a:t>
                      </a:r>
                      <a:r>
                        <a:rPr sz="900" dirty="0">
                          <a:solidFill>
                            <a:srgbClr val="4C4D4F"/>
                          </a:solidFill>
                          <a:latin typeface="Calibri"/>
                          <a:cs typeface="Calibri"/>
                        </a:rPr>
                        <a:t>de</a:t>
                      </a:r>
                      <a:r>
                        <a:rPr sz="900" spc="-5" dirty="0">
                          <a:solidFill>
                            <a:srgbClr val="4C4D4F"/>
                          </a:solidFill>
                          <a:latin typeface="Calibri"/>
                          <a:cs typeface="Calibri"/>
                        </a:rPr>
                        <a:t> r</a:t>
                      </a:r>
                      <a:r>
                        <a:rPr sz="900" dirty="0">
                          <a:solidFill>
                            <a:srgbClr val="4C4D4F"/>
                          </a:solidFill>
                          <a:latin typeface="Calibri"/>
                          <a:cs typeface="Calibri"/>
                        </a:rPr>
                        <a:t>u</a:t>
                      </a:r>
                      <a:r>
                        <a:rPr sz="900" spc="-5" dirty="0">
                          <a:solidFill>
                            <a:srgbClr val="4C4D4F"/>
                          </a:solidFill>
                          <a:latin typeface="Calibri"/>
                          <a:cs typeface="Calibri"/>
                        </a:rPr>
                        <a:t>t</a:t>
                      </a:r>
                      <a:r>
                        <a:rPr sz="900" dirty="0">
                          <a:solidFill>
                            <a:srgbClr val="4C4D4F"/>
                          </a:solidFill>
                          <a:latin typeface="Calibri"/>
                          <a:cs typeface="Calibri"/>
                        </a:rPr>
                        <a:t>a</a:t>
                      </a:r>
                      <a:r>
                        <a:rPr sz="900" spc="-10" dirty="0">
                          <a:solidFill>
                            <a:srgbClr val="4C4D4F"/>
                          </a:solidFill>
                          <a:latin typeface="Calibri"/>
                          <a:cs typeface="Calibri"/>
                        </a:rPr>
                        <a:t> </a:t>
                      </a:r>
                      <a:r>
                        <a:rPr sz="900" dirty="0">
                          <a:solidFill>
                            <a:srgbClr val="4C4D4F"/>
                          </a:solidFill>
                          <a:latin typeface="Calibri"/>
                          <a:cs typeface="Calibri"/>
                        </a:rPr>
                        <a:t>del  hidrógeno</a:t>
                      </a:r>
                      <a:r>
                        <a:rPr sz="900" spc="5" dirty="0">
                          <a:solidFill>
                            <a:srgbClr val="4C4D4F"/>
                          </a:solidFill>
                          <a:latin typeface="Calibri"/>
                          <a:cs typeface="Calibri"/>
                        </a:rPr>
                        <a:t> </a:t>
                      </a:r>
                      <a:r>
                        <a:rPr sz="900" spc="-5" dirty="0">
                          <a:solidFill>
                            <a:srgbClr val="4C4D4F"/>
                          </a:solidFill>
                          <a:latin typeface="Calibri"/>
                          <a:cs typeface="Calibri"/>
                        </a:rPr>
                        <a:t>renovable </a:t>
                      </a:r>
                      <a:r>
                        <a:rPr sz="900" spc="-190" dirty="0">
                          <a:solidFill>
                            <a:srgbClr val="4C4D4F"/>
                          </a:solidFill>
                          <a:latin typeface="Calibri"/>
                          <a:cs typeface="Calibri"/>
                        </a:rPr>
                        <a:t> </a:t>
                      </a:r>
                      <a:r>
                        <a:rPr sz="900" dirty="0">
                          <a:solidFill>
                            <a:srgbClr val="4C4D4F"/>
                          </a:solidFill>
                          <a:latin typeface="Calibri"/>
                          <a:cs typeface="Calibri"/>
                        </a:rPr>
                        <a:t>y </a:t>
                      </a:r>
                      <a:r>
                        <a:rPr sz="900" spc="-5" dirty="0">
                          <a:solidFill>
                            <a:srgbClr val="4C4D4F"/>
                          </a:solidFill>
                          <a:latin typeface="Calibri"/>
                          <a:cs typeface="Calibri"/>
                        </a:rPr>
                        <a:t>su </a:t>
                      </a:r>
                      <a:r>
                        <a:rPr sz="900" dirty="0">
                          <a:solidFill>
                            <a:srgbClr val="4C4D4F"/>
                          </a:solidFill>
                          <a:latin typeface="Calibri"/>
                          <a:cs typeface="Calibri"/>
                        </a:rPr>
                        <a:t>integración </a:t>
                      </a:r>
                      <a:r>
                        <a:rPr sz="900" spc="5" dirty="0">
                          <a:solidFill>
                            <a:srgbClr val="4C4D4F"/>
                          </a:solidFill>
                          <a:latin typeface="Calibri"/>
                          <a:cs typeface="Calibri"/>
                        </a:rPr>
                        <a:t> </a:t>
                      </a:r>
                      <a:r>
                        <a:rPr sz="900" dirty="0">
                          <a:solidFill>
                            <a:srgbClr val="4C4D4F"/>
                          </a:solidFill>
                          <a:latin typeface="Calibri"/>
                          <a:cs typeface="Calibri"/>
                        </a:rPr>
                        <a:t>sectorial</a:t>
                      </a:r>
                      <a:endParaRPr sz="900" dirty="0">
                        <a:latin typeface="Calibri"/>
                        <a:cs typeface="Calibri"/>
                      </a:endParaRPr>
                    </a:p>
                    <a:p>
                      <a:pPr marL="250825" marR="299085" indent="-198120">
                        <a:lnSpc>
                          <a:spcPts val="1010"/>
                        </a:lnSpc>
                        <a:spcBef>
                          <a:spcPts val="309"/>
                        </a:spcBef>
                      </a:pPr>
                      <a:r>
                        <a:rPr sz="900" b="1" spc="-35" dirty="0">
                          <a:solidFill>
                            <a:srgbClr val="698B35"/>
                          </a:solidFill>
                          <a:latin typeface="Trebuchet MS"/>
                          <a:cs typeface="Trebuchet MS"/>
                        </a:rPr>
                        <a:t>C10</a:t>
                      </a:r>
                      <a:r>
                        <a:rPr sz="900" spc="-35" dirty="0">
                          <a:solidFill>
                            <a:srgbClr val="4C4D4F"/>
                          </a:solidFill>
                          <a:latin typeface="Calibri"/>
                          <a:cs typeface="Calibri"/>
                        </a:rPr>
                        <a:t>Estrategia</a:t>
                      </a:r>
                      <a:r>
                        <a:rPr sz="900" spc="-15" dirty="0">
                          <a:solidFill>
                            <a:srgbClr val="4C4D4F"/>
                          </a:solidFill>
                          <a:latin typeface="Calibri"/>
                          <a:cs typeface="Calibri"/>
                        </a:rPr>
                        <a:t> </a:t>
                      </a:r>
                      <a:r>
                        <a:rPr sz="900" dirty="0">
                          <a:solidFill>
                            <a:srgbClr val="4C4D4F"/>
                          </a:solidFill>
                          <a:latin typeface="Calibri"/>
                          <a:cs typeface="Calibri"/>
                        </a:rPr>
                        <a:t>de </a:t>
                      </a:r>
                      <a:r>
                        <a:rPr sz="900" spc="5" dirty="0">
                          <a:solidFill>
                            <a:srgbClr val="4C4D4F"/>
                          </a:solidFill>
                          <a:latin typeface="Calibri"/>
                          <a:cs typeface="Calibri"/>
                        </a:rPr>
                        <a:t> </a:t>
                      </a:r>
                      <a:r>
                        <a:rPr sz="900" dirty="0">
                          <a:solidFill>
                            <a:srgbClr val="4C4D4F"/>
                          </a:solidFill>
                          <a:latin typeface="Calibri"/>
                          <a:cs typeface="Calibri"/>
                        </a:rPr>
                        <a:t>Transición</a:t>
                      </a:r>
                      <a:r>
                        <a:rPr sz="900" spc="155" dirty="0">
                          <a:solidFill>
                            <a:srgbClr val="4C4D4F"/>
                          </a:solidFill>
                          <a:latin typeface="Calibri"/>
                          <a:cs typeface="Calibri"/>
                        </a:rPr>
                        <a:t> </a:t>
                      </a:r>
                      <a:r>
                        <a:rPr sz="900" dirty="0">
                          <a:solidFill>
                            <a:srgbClr val="4C4D4F"/>
                          </a:solidFill>
                          <a:latin typeface="Calibri"/>
                          <a:cs typeface="Calibri"/>
                        </a:rPr>
                        <a:t>Justa</a:t>
                      </a:r>
                      <a:endParaRPr sz="900" dirty="0">
                        <a:latin typeface="Calibri"/>
                        <a:cs typeface="Calibri"/>
                      </a:endParaRPr>
                    </a:p>
                  </a:txBody>
                  <a:tcPr marL="0" marR="0" marT="59690" marB="0">
                    <a:lnB w="57150">
                      <a:solidFill>
                        <a:srgbClr val="FFFFFF"/>
                      </a:solidFill>
                      <a:prstDash val="solid"/>
                    </a:lnB>
                    <a:solidFill>
                      <a:srgbClr val="DAE5D0"/>
                    </a:solidFill>
                  </a:tcPr>
                </a:tc>
                <a:tc>
                  <a:txBody>
                    <a:bodyPr/>
                    <a:lstStyle/>
                    <a:p>
                      <a:pPr marL="250825" marR="84455" indent="-198120">
                        <a:lnSpc>
                          <a:spcPts val="1010"/>
                        </a:lnSpc>
                        <a:spcBef>
                          <a:spcPts val="470"/>
                        </a:spcBef>
                      </a:pPr>
                      <a:r>
                        <a:rPr sz="900" b="1" spc="-5" dirty="0">
                          <a:solidFill>
                            <a:srgbClr val="A27D25"/>
                          </a:solidFill>
                          <a:latin typeface="Trebuchet MS"/>
                          <a:cs typeface="Trebuchet MS"/>
                        </a:rPr>
                        <a:t>C1</a:t>
                      </a:r>
                      <a:r>
                        <a:rPr sz="900" b="1" dirty="0">
                          <a:solidFill>
                            <a:srgbClr val="A27D25"/>
                          </a:solidFill>
                          <a:latin typeface="Trebuchet MS"/>
                          <a:cs typeface="Trebuchet MS"/>
                        </a:rPr>
                        <a:t>1</a:t>
                      </a:r>
                      <a:r>
                        <a:rPr sz="900" b="1" spc="5" dirty="0">
                          <a:solidFill>
                            <a:srgbClr val="A27D25"/>
                          </a:solidFill>
                          <a:latin typeface="Trebuchet MS"/>
                          <a:cs typeface="Trebuchet MS"/>
                        </a:rPr>
                        <a:t> </a:t>
                      </a:r>
                      <a:r>
                        <a:rPr sz="900" spc="5" dirty="0">
                          <a:solidFill>
                            <a:srgbClr val="4C4D4F"/>
                          </a:solidFill>
                          <a:latin typeface="Calibri"/>
                          <a:cs typeface="Calibri"/>
                        </a:rPr>
                        <a:t>M</a:t>
                      </a:r>
                      <a:r>
                        <a:rPr sz="900" dirty="0">
                          <a:solidFill>
                            <a:srgbClr val="4C4D4F"/>
                          </a:solidFill>
                          <a:latin typeface="Calibri"/>
                          <a:cs typeface="Calibri"/>
                        </a:rPr>
                        <a:t>ode</a:t>
                      </a:r>
                      <a:r>
                        <a:rPr sz="900" spc="-5" dirty="0">
                          <a:solidFill>
                            <a:srgbClr val="4C4D4F"/>
                          </a:solidFill>
                          <a:latin typeface="Calibri"/>
                          <a:cs typeface="Calibri"/>
                        </a:rPr>
                        <a:t>r</a:t>
                      </a:r>
                      <a:r>
                        <a:rPr sz="900" dirty="0">
                          <a:solidFill>
                            <a:srgbClr val="4C4D4F"/>
                          </a:solidFill>
                          <a:latin typeface="Calibri"/>
                          <a:cs typeface="Calibri"/>
                        </a:rPr>
                        <a:t>n</a:t>
                      </a:r>
                      <a:r>
                        <a:rPr sz="900" spc="5" dirty="0">
                          <a:solidFill>
                            <a:srgbClr val="4C4D4F"/>
                          </a:solidFill>
                          <a:latin typeface="Calibri"/>
                          <a:cs typeface="Calibri"/>
                        </a:rPr>
                        <a:t>i</a:t>
                      </a:r>
                      <a:r>
                        <a:rPr sz="900" spc="-10" dirty="0">
                          <a:solidFill>
                            <a:srgbClr val="4C4D4F"/>
                          </a:solidFill>
                          <a:latin typeface="Calibri"/>
                          <a:cs typeface="Calibri"/>
                        </a:rPr>
                        <a:t>zac</a:t>
                      </a:r>
                      <a:r>
                        <a:rPr sz="900" spc="5" dirty="0">
                          <a:solidFill>
                            <a:srgbClr val="4C4D4F"/>
                          </a:solidFill>
                          <a:latin typeface="Calibri"/>
                          <a:cs typeface="Calibri"/>
                        </a:rPr>
                        <a:t>i</a:t>
                      </a:r>
                      <a:r>
                        <a:rPr sz="900" dirty="0">
                          <a:solidFill>
                            <a:srgbClr val="4C4D4F"/>
                          </a:solidFill>
                          <a:latin typeface="Calibri"/>
                          <a:cs typeface="Calibri"/>
                        </a:rPr>
                        <a:t>ón</a:t>
                      </a:r>
                      <a:r>
                        <a:rPr sz="900" spc="5" dirty="0">
                          <a:solidFill>
                            <a:srgbClr val="4C4D4F"/>
                          </a:solidFill>
                          <a:latin typeface="Calibri"/>
                          <a:cs typeface="Calibri"/>
                        </a:rPr>
                        <a:t> </a:t>
                      </a:r>
                      <a:r>
                        <a:rPr sz="900" dirty="0">
                          <a:solidFill>
                            <a:srgbClr val="4C4D4F"/>
                          </a:solidFill>
                          <a:latin typeface="Calibri"/>
                          <a:cs typeface="Calibri"/>
                        </a:rPr>
                        <a:t>de</a:t>
                      </a:r>
                      <a:r>
                        <a:rPr sz="900" spc="10" dirty="0">
                          <a:solidFill>
                            <a:srgbClr val="4C4D4F"/>
                          </a:solidFill>
                          <a:latin typeface="Calibri"/>
                          <a:cs typeface="Calibri"/>
                        </a:rPr>
                        <a:t> l</a:t>
                      </a:r>
                      <a:r>
                        <a:rPr sz="900" spc="-5" dirty="0">
                          <a:solidFill>
                            <a:srgbClr val="4C4D4F"/>
                          </a:solidFill>
                          <a:latin typeface="Calibri"/>
                          <a:cs typeface="Calibri"/>
                        </a:rPr>
                        <a:t>a</a:t>
                      </a:r>
                      <a:r>
                        <a:rPr sz="900" dirty="0">
                          <a:solidFill>
                            <a:srgbClr val="4C4D4F"/>
                          </a:solidFill>
                          <a:latin typeface="Calibri"/>
                          <a:cs typeface="Calibri"/>
                        </a:rPr>
                        <a:t>s  </a:t>
                      </a:r>
                      <a:r>
                        <a:rPr sz="900" spc="-5" dirty="0">
                          <a:solidFill>
                            <a:srgbClr val="4C4D4F"/>
                          </a:solidFill>
                          <a:latin typeface="Calibri"/>
                          <a:cs typeface="Calibri"/>
                        </a:rPr>
                        <a:t>Administraciones </a:t>
                      </a:r>
                      <a:r>
                        <a:rPr sz="900" dirty="0">
                          <a:solidFill>
                            <a:srgbClr val="4C4D4F"/>
                          </a:solidFill>
                          <a:latin typeface="Calibri"/>
                          <a:cs typeface="Calibri"/>
                        </a:rPr>
                        <a:t> públicas</a:t>
                      </a:r>
                      <a:endParaRPr sz="900" dirty="0">
                        <a:latin typeface="Calibri"/>
                        <a:cs typeface="Calibri"/>
                      </a:endParaRPr>
                    </a:p>
                  </a:txBody>
                  <a:tcPr marL="0" marR="0" marT="59690" marB="0">
                    <a:lnB w="57150">
                      <a:solidFill>
                        <a:srgbClr val="FFFFFF"/>
                      </a:solidFill>
                      <a:prstDash val="solid"/>
                    </a:lnB>
                    <a:solidFill>
                      <a:srgbClr val="E2DCC5"/>
                    </a:solidFill>
                  </a:tcPr>
                </a:tc>
                <a:tc>
                  <a:txBody>
                    <a:bodyPr/>
                    <a:lstStyle/>
                    <a:p>
                      <a:pPr marL="53340">
                        <a:lnSpc>
                          <a:spcPts val="1045"/>
                        </a:lnSpc>
                        <a:spcBef>
                          <a:spcPts val="620"/>
                        </a:spcBef>
                      </a:pPr>
                      <a:r>
                        <a:rPr sz="900" b="1" spc="-5" dirty="0">
                          <a:solidFill>
                            <a:srgbClr val="C98734"/>
                          </a:solidFill>
                          <a:latin typeface="Trebuchet MS"/>
                          <a:cs typeface="Trebuchet MS"/>
                        </a:rPr>
                        <a:t>C1</a:t>
                      </a:r>
                      <a:r>
                        <a:rPr sz="900" b="1" dirty="0">
                          <a:solidFill>
                            <a:srgbClr val="C98734"/>
                          </a:solidFill>
                          <a:latin typeface="Trebuchet MS"/>
                          <a:cs typeface="Trebuchet MS"/>
                        </a:rPr>
                        <a:t>2</a:t>
                      </a:r>
                      <a:r>
                        <a:rPr sz="900" b="1" spc="-55" dirty="0">
                          <a:solidFill>
                            <a:srgbClr val="C98734"/>
                          </a:solidFill>
                          <a:latin typeface="Trebuchet MS"/>
                          <a:cs typeface="Trebuchet MS"/>
                        </a:rPr>
                        <a:t> </a:t>
                      </a:r>
                      <a:r>
                        <a:rPr sz="900" spc="-5" dirty="0">
                          <a:solidFill>
                            <a:srgbClr val="4C4D4F"/>
                          </a:solidFill>
                          <a:latin typeface="Calibri"/>
                          <a:cs typeface="Calibri"/>
                        </a:rPr>
                        <a:t>P</a:t>
                      </a:r>
                      <a:r>
                        <a:rPr sz="900" dirty="0">
                          <a:solidFill>
                            <a:srgbClr val="4C4D4F"/>
                          </a:solidFill>
                          <a:latin typeface="Calibri"/>
                          <a:cs typeface="Calibri"/>
                        </a:rPr>
                        <a:t>o</a:t>
                      </a:r>
                      <a:r>
                        <a:rPr sz="900" spc="5" dirty="0">
                          <a:solidFill>
                            <a:srgbClr val="4C4D4F"/>
                          </a:solidFill>
                          <a:latin typeface="Calibri"/>
                          <a:cs typeface="Calibri"/>
                        </a:rPr>
                        <a:t>lí</a:t>
                      </a:r>
                      <a:r>
                        <a:rPr sz="900" spc="-5" dirty="0">
                          <a:solidFill>
                            <a:srgbClr val="4C4D4F"/>
                          </a:solidFill>
                          <a:latin typeface="Calibri"/>
                          <a:cs typeface="Calibri"/>
                        </a:rPr>
                        <a:t>t</a:t>
                      </a:r>
                      <a:r>
                        <a:rPr sz="900" spc="5" dirty="0">
                          <a:solidFill>
                            <a:srgbClr val="4C4D4F"/>
                          </a:solidFill>
                          <a:latin typeface="Calibri"/>
                          <a:cs typeface="Calibri"/>
                        </a:rPr>
                        <a:t>i</a:t>
                      </a:r>
                      <a:r>
                        <a:rPr sz="900" spc="-10" dirty="0">
                          <a:solidFill>
                            <a:srgbClr val="4C4D4F"/>
                          </a:solidFill>
                          <a:latin typeface="Calibri"/>
                          <a:cs typeface="Calibri"/>
                        </a:rPr>
                        <a:t>c</a:t>
                      </a:r>
                      <a:r>
                        <a:rPr sz="900" dirty="0">
                          <a:solidFill>
                            <a:srgbClr val="4C4D4F"/>
                          </a:solidFill>
                          <a:latin typeface="Calibri"/>
                          <a:cs typeface="Calibri"/>
                        </a:rPr>
                        <a:t>a</a:t>
                      </a:r>
                      <a:endParaRPr sz="900" dirty="0">
                        <a:latin typeface="Calibri"/>
                        <a:cs typeface="Calibri"/>
                      </a:endParaRPr>
                    </a:p>
                    <a:p>
                      <a:pPr marL="250825" marR="485140">
                        <a:lnSpc>
                          <a:spcPts val="980"/>
                        </a:lnSpc>
                        <a:spcBef>
                          <a:spcPts val="80"/>
                        </a:spcBef>
                      </a:pPr>
                      <a:r>
                        <a:rPr sz="900" dirty="0">
                          <a:solidFill>
                            <a:srgbClr val="4C4D4F"/>
                          </a:solidFill>
                          <a:latin typeface="Calibri"/>
                          <a:cs typeface="Calibri"/>
                        </a:rPr>
                        <a:t>Industrial </a:t>
                      </a:r>
                      <a:r>
                        <a:rPr sz="900" spc="5" dirty="0">
                          <a:solidFill>
                            <a:srgbClr val="4C4D4F"/>
                          </a:solidFill>
                          <a:latin typeface="Calibri"/>
                          <a:cs typeface="Calibri"/>
                        </a:rPr>
                        <a:t> </a:t>
                      </a:r>
                      <a:r>
                        <a:rPr sz="900" spc="-5" dirty="0">
                          <a:solidFill>
                            <a:srgbClr val="4C4D4F"/>
                          </a:solidFill>
                          <a:latin typeface="Calibri"/>
                          <a:cs typeface="Calibri"/>
                        </a:rPr>
                        <a:t>Es</a:t>
                      </a:r>
                      <a:r>
                        <a:rPr sz="900" dirty="0">
                          <a:solidFill>
                            <a:srgbClr val="4C4D4F"/>
                          </a:solidFill>
                          <a:latin typeface="Calibri"/>
                          <a:cs typeface="Calibri"/>
                        </a:rPr>
                        <a:t>p</a:t>
                      </a:r>
                      <a:r>
                        <a:rPr sz="900" spc="-10" dirty="0">
                          <a:solidFill>
                            <a:srgbClr val="4C4D4F"/>
                          </a:solidFill>
                          <a:latin typeface="Calibri"/>
                          <a:cs typeface="Calibri"/>
                        </a:rPr>
                        <a:t>a</a:t>
                      </a:r>
                      <a:r>
                        <a:rPr sz="900" dirty="0">
                          <a:solidFill>
                            <a:srgbClr val="4C4D4F"/>
                          </a:solidFill>
                          <a:latin typeface="Calibri"/>
                          <a:cs typeface="Calibri"/>
                        </a:rPr>
                        <a:t>ña</a:t>
                      </a:r>
                      <a:r>
                        <a:rPr sz="900" spc="-5" dirty="0">
                          <a:solidFill>
                            <a:srgbClr val="4C4D4F"/>
                          </a:solidFill>
                          <a:latin typeface="Calibri"/>
                          <a:cs typeface="Calibri"/>
                        </a:rPr>
                        <a:t> 2030</a:t>
                      </a:r>
                      <a:endParaRPr sz="900" dirty="0">
                        <a:latin typeface="Calibri"/>
                        <a:cs typeface="Calibri"/>
                      </a:endParaRPr>
                    </a:p>
                    <a:p>
                      <a:pPr marL="53975">
                        <a:lnSpc>
                          <a:spcPct val="100000"/>
                        </a:lnSpc>
                        <a:spcBef>
                          <a:spcPts val="105"/>
                        </a:spcBef>
                      </a:pPr>
                      <a:r>
                        <a:rPr sz="900" b="1" spc="-5" dirty="0">
                          <a:solidFill>
                            <a:srgbClr val="C98734"/>
                          </a:solidFill>
                          <a:latin typeface="Trebuchet MS"/>
                          <a:cs typeface="Trebuchet MS"/>
                        </a:rPr>
                        <a:t>C1</a:t>
                      </a:r>
                      <a:r>
                        <a:rPr sz="900" b="1" dirty="0">
                          <a:solidFill>
                            <a:srgbClr val="C98734"/>
                          </a:solidFill>
                          <a:latin typeface="Trebuchet MS"/>
                          <a:cs typeface="Trebuchet MS"/>
                        </a:rPr>
                        <a:t>3 </a:t>
                      </a:r>
                      <a:r>
                        <a:rPr sz="900" spc="-5" dirty="0">
                          <a:solidFill>
                            <a:srgbClr val="4C4D4F"/>
                          </a:solidFill>
                          <a:latin typeface="Calibri"/>
                          <a:cs typeface="Calibri"/>
                        </a:rPr>
                        <a:t>I</a:t>
                      </a:r>
                      <a:r>
                        <a:rPr sz="900" spc="5" dirty="0">
                          <a:solidFill>
                            <a:srgbClr val="4C4D4F"/>
                          </a:solidFill>
                          <a:latin typeface="Calibri"/>
                          <a:cs typeface="Calibri"/>
                        </a:rPr>
                        <a:t>m</a:t>
                      </a:r>
                      <a:r>
                        <a:rPr sz="900" dirty="0">
                          <a:solidFill>
                            <a:srgbClr val="4C4D4F"/>
                          </a:solidFill>
                          <a:latin typeface="Calibri"/>
                          <a:cs typeface="Calibri"/>
                        </a:rPr>
                        <a:t>pu</a:t>
                      </a:r>
                      <a:r>
                        <a:rPr sz="900" spc="5" dirty="0">
                          <a:solidFill>
                            <a:srgbClr val="4C4D4F"/>
                          </a:solidFill>
                          <a:latin typeface="Calibri"/>
                          <a:cs typeface="Calibri"/>
                        </a:rPr>
                        <a:t>l</a:t>
                      </a:r>
                      <a:r>
                        <a:rPr sz="900" spc="-5" dirty="0">
                          <a:solidFill>
                            <a:srgbClr val="4C4D4F"/>
                          </a:solidFill>
                          <a:latin typeface="Calibri"/>
                          <a:cs typeface="Calibri"/>
                        </a:rPr>
                        <a:t>s</a:t>
                      </a:r>
                      <a:r>
                        <a:rPr sz="900" dirty="0">
                          <a:solidFill>
                            <a:srgbClr val="4C4D4F"/>
                          </a:solidFill>
                          <a:latin typeface="Calibri"/>
                          <a:cs typeface="Calibri"/>
                        </a:rPr>
                        <a:t>o</a:t>
                      </a:r>
                      <a:r>
                        <a:rPr sz="900" spc="5" dirty="0">
                          <a:solidFill>
                            <a:srgbClr val="4C4D4F"/>
                          </a:solidFill>
                          <a:latin typeface="Calibri"/>
                          <a:cs typeface="Calibri"/>
                        </a:rPr>
                        <a:t> </a:t>
                      </a:r>
                      <a:r>
                        <a:rPr sz="900" dirty="0">
                          <a:solidFill>
                            <a:srgbClr val="4C4D4F"/>
                          </a:solidFill>
                          <a:latin typeface="Calibri"/>
                          <a:cs typeface="Calibri"/>
                        </a:rPr>
                        <a:t>a</a:t>
                      </a:r>
                      <a:r>
                        <a:rPr sz="900" spc="-5" dirty="0">
                          <a:solidFill>
                            <a:srgbClr val="4C4D4F"/>
                          </a:solidFill>
                          <a:latin typeface="Calibri"/>
                          <a:cs typeface="Calibri"/>
                        </a:rPr>
                        <a:t> </a:t>
                      </a:r>
                      <a:r>
                        <a:rPr sz="900" spc="5" dirty="0">
                          <a:solidFill>
                            <a:srgbClr val="4C4D4F"/>
                          </a:solidFill>
                          <a:latin typeface="Calibri"/>
                          <a:cs typeface="Calibri"/>
                        </a:rPr>
                        <a:t>l</a:t>
                      </a:r>
                      <a:r>
                        <a:rPr sz="900" dirty="0">
                          <a:solidFill>
                            <a:srgbClr val="4C4D4F"/>
                          </a:solidFill>
                          <a:latin typeface="Calibri"/>
                          <a:cs typeface="Calibri"/>
                        </a:rPr>
                        <a:t>a </a:t>
                      </a:r>
                      <a:r>
                        <a:rPr sz="900" spc="5" dirty="0">
                          <a:solidFill>
                            <a:srgbClr val="4C4D4F"/>
                          </a:solidFill>
                          <a:latin typeface="Calibri"/>
                          <a:cs typeface="Calibri"/>
                        </a:rPr>
                        <a:t>py</a:t>
                      </a:r>
                      <a:r>
                        <a:rPr sz="900" spc="10" dirty="0">
                          <a:solidFill>
                            <a:srgbClr val="4C4D4F"/>
                          </a:solidFill>
                          <a:latin typeface="Calibri"/>
                          <a:cs typeface="Calibri"/>
                        </a:rPr>
                        <a:t>m</a:t>
                      </a:r>
                      <a:r>
                        <a:rPr sz="900" dirty="0">
                          <a:solidFill>
                            <a:srgbClr val="4C4D4F"/>
                          </a:solidFill>
                          <a:latin typeface="Calibri"/>
                          <a:cs typeface="Calibri"/>
                        </a:rPr>
                        <a:t>e</a:t>
                      </a:r>
                      <a:endParaRPr sz="900" dirty="0">
                        <a:latin typeface="Calibri"/>
                        <a:cs typeface="Calibri"/>
                      </a:endParaRPr>
                    </a:p>
                    <a:p>
                      <a:pPr marL="53340">
                        <a:lnSpc>
                          <a:spcPts val="1045"/>
                        </a:lnSpc>
                        <a:spcBef>
                          <a:spcPts val="219"/>
                        </a:spcBef>
                      </a:pPr>
                      <a:r>
                        <a:rPr sz="900" b="1" spc="-5" dirty="0">
                          <a:solidFill>
                            <a:srgbClr val="C98734"/>
                          </a:solidFill>
                          <a:latin typeface="Trebuchet MS"/>
                          <a:cs typeface="Trebuchet MS"/>
                        </a:rPr>
                        <a:t>C1</a:t>
                      </a:r>
                      <a:r>
                        <a:rPr sz="900" b="1" dirty="0">
                          <a:solidFill>
                            <a:srgbClr val="C98734"/>
                          </a:solidFill>
                          <a:latin typeface="Trebuchet MS"/>
                          <a:cs typeface="Trebuchet MS"/>
                        </a:rPr>
                        <a:t>4</a:t>
                      </a:r>
                      <a:r>
                        <a:rPr sz="900" b="1" spc="-55" dirty="0">
                          <a:solidFill>
                            <a:srgbClr val="C98734"/>
                          </a:solidFill>
                          <a:latin typeface="Trebuchet MS"/>
                          <a:cs typeface="Trebuchet MS"/>
                        </a:rPr>
                        <a:t> </a:t>
                      </a:r>
                      <a:r>
                        <a:rPr sz="900" spc="-5" dirty="0">
                          <a:solidFill>
                            <a:srgbClr val="4C4D4F"/>
                          </a:solidFill>
                          <a:latin typeface="Calibri"/>
                          <a:cs typeface="Calibri"/>
                        </a:rPr>
                        <a:t>P</a:t>
                      </a:r>
                      <a:r>
                        <a:rPr sz="900" spc="5" dirty="0">
                          <a:solidFill>
                            <a:srgbClr val="4C4D4F"/>
                          </a:solidFill>
                          <a:latin typeface="Calibri"/>
                          <a:cs typeface="Calibri"/>
                        </a:rPr>
                        <a:t>l</a:t>
                      </a:r>
                      <a:r>
                        <a:rPr sz="900" spc="-10" dirty="0">
                          <a:solidFill>
                            <a:srgbClr val="4C4D4F"/>
                          </a:solidFill>
                          <a:latin typeface="Calibri"/>
                          <a:cs typeface="Calibri"/>
                        </a:rPr>
                        <a:t>a</a:t>
                      </a:r>
                      <a:r>
                        <a:rPr sz="900" dirty="0">
                          <a:solidFill>
                            <a:srgbClr val="4C4D4F"/>
                          </a:solidFill>
                          <a:latin typeface="Calibri"/>
                          <a:cs typeface="Calibri"/>
                        </a:rPr>
                        <a:t>n</a:t>
                      </a:r>
                      <a:r>
                        <a:rPr sz="900" spc="-5" dirty="0">
                          <a:solidFill>
                            <a:srgbClr val="4C4D4F"/>
                          </a:solidFill>
                          <a:latin typeface="Calibri"/>
                          <a:cs typeface="Calibri"/>
                        </a:rPr>
                        <a:t> </a:t>
                      </a:r>
                      <a:r>
                        <a:rPr sz="900" dirty="0">
                          <a:solidFill>
                            <a:srgbClr val="4C4D4F"/>
                          </a:solidFill>
                          <a:latin typeface="Calibri"/>
                          <a:cs typeface="Calibri"/>
                        </a:rPr>
                        <a:t>de</a:t>
                      </a:r>
                      <a:endParaRPr sz="900" dirty="0">
                        <a:latin typeface="Calibri"/>
                        <a:cs typeface="Calibri"/>
                      </a:endParaRPr>
                    </a:p>
                    <a:p>
                      <a:pPr marL="250825" marR="200025">
                        <a:lnSpc>
                          <a:spcPct val="92200"/>
                        </a:lnSpc>
                        <a:spcBef>
                          <a:spcPts val="45"/>
                        </a:spcBef>
                      </a:pPr>
                      <a:r>
                        <a:rPr sz="900" spc="-5" dirty="0">
                          <a:solidFill>
                            <a:srgbClr val="4C4D4F"/>
                          </a:solidFill>
                          <a:latin typeface="Calibri"/>
                          <a:cs typeface="Calibri"/>
                        </a:rPr>
                        <a:t>modernización </a:t>
                      </a:r>
                      <a:r>
                        <a:rPr sz="900" dirty="0">
                          <a:solidFill>
                            <a:srgbClr val="4C4D4F"/>
                          </a:solidFill>
                          <a:latin typeface="Calibri"/>
                          <a:cs typeface="Calibri"/>
                        </a:rPr>
                        <a:t>y </a:t>
                      </a:r>
                      <a:r>
                        <a:rPr sz="900" spc="5" dirty="0">
                          <a:solidFill>
                            <a:srgbClr val="4C4D4F"/>
                          </a:solidFill>
                          <a:latin typeface="Calibri"/>
                          <a:cs typeface="Calibri"/>
                        </a:rPr>
                        <a:t> </a:t>
                      </a:r>
                      <a:r>
                        <a:rPr sz="900" spc="-5" dirty="0">
                          <a:solidFill>
                            <a:srgbClr val="4C4D4F"/>
                          </a:solidFill>
                          <a:latin typeface="Calibri"/>
                          <a:cs typeface="Calibri"/>
                        </a:rPr>
                        <a:t>competitividad </a:t>
                      </a:r>
                      <a:r>
                        <a:rPr sz="900" dirty="0">
                          <a:solidFill>
                            <a:srgbClr val="4C4D4F"/>
                          </a:solidFill>
                          <a:latin typeface="Calibri"/>
                          <a:cs typeface="Calibri"/>
                        </a:rPr>
                        <a:t>del </a:t>
                      </a:r>
                      <a:r>
                        <a:rPr sz="900" spc="-190" dirty="0">
                          <a:solidFill>
                            <a:srgbClr val="4C4D4F"/>
                          </a:solidFill>
                          <a:latin typeface="Calibri"/>
                          <a:cs typeface="Calibri"/>
                        </a:rPr>
                        <a:t> </a:t>
                      </a:r>
                      <a:r>
                        <a:rPr sz="900" dirty="0">
                          <a:solidFill>
                            <a:srgbClr val="4C4D4F"/>
                          </a:solidFill>
                          <a:latin typeface="Calibri"/>
                          <a:cs typeface="Calibri"/>
                        </a:rPr>
                        <a:t>sector</a:t>
                      </a:r>
                      <a:r>
                        <a:rPr sz="900" spc="35" dirty="0">
                          <a:solidFill>
                            <a:srgbClr val="4C4D4F"/>
                          </a:solidFill>
                          <a:latin typeface="Calibri"/>
                          <a:cs typeface="Calibri"/>
                        </a:rPr>
                        <a:t> </a:t>
                      </a:r>
                      <a:r>
                        <a:rPr sz="900" dirty="0">
                          <a:solidFill>
                            <a:srgbClr val="4C4D4F"/>
                          </a:solidFill>
                          <a:latin typeface="Calibri"/>
                          <a:cs typeface="Calibri"/>
                        </a:rPr>
                        <a:t>turístico</a:t>
                      </a:r>
                      <a:endParaRPr sz="900" dirty="0">
                        <a:latin typeface="Calibri"/>
                        <a:cs typeface="Calibri"/>
                      </a:endParaRPr>
                    </a:p>
                    <a:p>
                      <a:pPr marL="250825" marR="478790" indent="-198120">
                        <a:lnSpc>
                          <a:spcPts val="980"/>
                        </a:lnSpc>
                        <a:spcBef>
                          <a:spcPts val="359"/>
                        </a:spcBef>
                      </a:pPr>
                      <a:r>
                        <a:rPr sz="900" b="1" spc="-5" dirty="0">
                          <a:solidFill>
                            <a:srgbClr val="C98734"/>
                          </a:solidFill>
                          <a:latin typeface="Trebuchet MS"/>
                          <a:cs typeface="Trebuchet MS"/>
                        </a:rPr>
                        <a:t>C1</a:t>
                      </a:r>
                      <a:r>
                        <a:rPr sz="900" b="1" dirty="0">
                          <a:solidFill>
                            <a:srgbClr val="C98734"/>
                          </a:solidFill>
                          <a:latin typeface="Trebuchet MS"/>
                          <a:cs typeface="Trebuchet MS"/>
                        </a:rPr>
                        <a:t>5</a:t>
                      </a:r>
                      <a:r>
                        <a:rPr sz="900" b="1" spc="-55" dirty="0">
                          <a:solidFill>
                            <a:srgbClr val="C98734"/>
                          </a:solidFill>
                          <a:latin typeface="Trebuchet MS"/>
                          <a:cs typeface="Trebuchet MS"/>
                        </a:rPr>
                        <a:t> </a:t>
                      </a:r>
                      <a:r>
                        <a:rPr sz="900" spc="-5" dirty="0">
                          <a:solidFill>
                            <a:srgbClr val="4C4D4F"/>
                          </a:solidFill>
                          <a:latin typeface="Calibri"/>
                          <a:cs typeface="Calibri"/>
                        </a:rPr>
                        <a:t>C</a:t>
                      </a:r>
                      <a:r>
                        <a:rPr sz="900" dirty="0">
                          <a:solidFill>
                            <a:srgbClr val="4C4D4F"/>
                          </a:solidFill>
                          <a:latin typeface="Calibri"/>
                          <a:cs typeface="Calibri"/>
                        </a:rPr>
                        <a:t>one</a:t>
                      </a:r>
                      <a:r>
                        <a:rPr sz="900" spc="-10" dirty="0">
                          <a:solidFill>
                            <a:srgbClr val="4C4D4F"/>
                          </a:solidFill>
                          <a:latin typeface="Calibri"/>
                          <a:cs typeface="Calibri"/>
                        </a:rPr>
                        <a:t>c</a:t>
                      </a:r>
                      <a:r>
                        <a:rPr sz="900" spc="-5" dirty="0">
                          <a:solidFill>
                            <a:srgbClr val="4C4D4F"/>
                          </a:solidFill>
                          <a:latin typeface="Calibri"/>
                          <a:cs typeface="Calibri"/>
                        </a:rPr>
                        <a:t>t</a:t>
                      </a:r>
                      <a:r>
                        <a:rPr sz="900" spc="5" dirty="0">
                          <a:solidFill>
                            <a:srgbClr val="4C4D4F"/>
                          </a:solidFill>
                          <a:latin typeface="Calibri"/>
                          <a:cs typeface="Calibri"/>
                        </a:rPr>
                        <a:t>ivi</a:t>
                      </a:r>
                      <a:r>
                        <a:rPr sz="900" dirty="0">
                          <a:solidFill>
                            <a:srgbClr val="4C4D4F"/>
                          </a:solidFill>
                          <a:latin typeface="Calibri"/>
                          <a:cs typeface="Calibri"/>
                        </a:rPr>
                        <a:t>d</a:t>
                      </a:r>
                      <a:r>
                        <a:rPr sz="900" spc="-10" dirty="0">
                          <a:solidFill>
                            <a:srgbClr val="4C4D4F"/>
                          </a:solidFill>
                          <a:latin typeface="Calibri"/>
                          <a:cs typeface="Calibri"/>
                        </a:rPr>
                        <a:t>a</a:t>
                      </a:r>
                      <a:r>
                        <a:rPr sz="900" dirty="0">
                          <a:solidFill>
                            <a:srgbClr val="4C4D4F"/>
                          </a:solidFill>
                          <a:latin typeface="Calibri"/>
                          <a:cs typeface="Calibri"/>
                        </a:rPr>
                        <a:t>d  Digital,</a:t>
                      </a:r>
                      <a:endParaRPr sz="900" dirty="0">
                        <a:latin typeface="Calibri"/>
                        <a:cs typeface="Calibri"/>
                      </a:endParaRPr>
                    </a:p>
                    <a:p>
                      <a:pPr marL="250825" marR="304800" indent="4445">
                        <a:lnSpc>
                          <a:spcPct val="92600"/>
                        </a:lnSpc>
                        <a:spcBef>
                          <a:spcPts val="280"/>
                        </a:spcBef>
                      </a:pPr>
                      <a:r>
                        <a:rPr sz="900" dirty="0">
                          <a:solidFill>
                            <a:srgbClr val="4C4D4F"/>
                          </a:solidFill>
                          <a:latin typeface="Calibri"/>
                          <a:cs typeface="Calibri"/>
                        </a:rPr>
                        <a:t>impulso de </a:t>
                      </a:r>
                      <a:r>
                        <a:rPr sz="900" spc="-5" dirty="0">
                          <a:solidFill>
                            <a:srgbClr val="4C4D4F"/>
                          </a:solidFill>
                          <a:latin typeface="Calibri"/>
                          <a:cs typeface="Calibri"/>
                        </a:rPr>
                        <a:t>La </a:t>
                      </a:r>
                      <a:r>
                        <a:rPr sz="900" dirty="0">
                          <a:solidFill>
                            <a:srgbClr val="4C4D4F"/>
                          </a:solidFill>
                          <a:latin typeface="Calibri"/>
                          <a:cs typeface="Calibri"/>
                        </a:rPr>
                        <a:t> </a:t>
                      </a:r>
                      <a:r>
                        <a:rPr sz="900" spc="-10" dirty="0">
                          <a:solidFill>
                            <a:srgbClr val="4C4D4F"/>
                          </a:solidFill>
                          <a:latin typeface="Calibri"/>
                          <a:cs typeface="Calibri"/>
                        </a:rPr>
                        <a:t>c</a:t>
                      </a:r>
                      <a:r>
                        <a:rPr sz="900" spc="5" dirty="0">
                          <a:solidFill>
                            <a:srgbClr val="4C4D4F"/>
                          </a:solidFill>
                          <a:latin typeface="Calibri"/>
                          <a:cs typeface="Calibri"/>
                        </a:rPr>
                        <a:t>i</a:t>
                      </a:r>
                      <a:r>
                        <a:rPr sz="900" dirty="0">
                          <a:solidFill>
                            <a:srgbClr val="4C4D4F"/>
                          </a:solidFill>
                          <a:latin typeface="Calibri"/>
                          <a:cs typeface="Calibri"/>
                        </a:rPr>
                        <a:t>be</a:t>
                      </a:r>
                      <a:r>
                        <a:rPr sz="900" spc="-5" dirty="0">
                          <a:solidFill>
                            <a:srgbClr val="4C4D4F"/>
                          </a:solidFill>
                          <a:latin typeface="Calibri"/>
                          <a:cs typeface="Calibri"/>
                        </a:rPr>
                        <a:t>rs</a:t>
                      </a:r>
                      <a:r>
                        <a:rPr sz="900" dirty="0">
                          <a:solidFill>
                            <a:srgbClr val="4C4D4F"/>
                          </a:solidFill>
                          <a:latin typeface="Calibri"/>
                          <a:cs typeface="Calibri"/>
                        </a:rPr>
                        <a:t>egu</a:t>
                      </a:r>
                      <a:r>
                        <a:rPr sz="900" spc="-5" dirty="0">
                          <a:solidFill>
                            <a:srgbClr val="4C4D4F"/>
                          </a:solidFill>
                          <a:latin typeface="Calibri"/>
                          <a:cs typeface="Calibri"/>
                        </a:rPr>
                        <a:t>r</a:t>
                      </a:r>
                      <a:r>
                        <a:rPr sz="900" spc="5" dirty="0">
                          <a:solidFill>
                            <a:srgbClr val="4C4D4F"/>
                          </a:solidFill>
                          <a:latin typeface="Calibri"/>
                          <a:cs typeface="Calibri"/>
                        </a:rPr>
                        <a:t>i</a:t>
                      </a:r>
                      <a:r>
                        <a:rPr sz="900" dirty="0">
                          <a:solidFill>
                            <a:srgbClr val="4C4D4F"/>
                          </a:solidFill>
                          <a:latin typeface="Calibri"/>
                          <a:cs typeface="Calibri"/>
                        </a:rPr>
                        <a:t>d</a:t>
                      </a:r>
                      <a:r>
                        <a:rPr sz="900" spc="-10" dirty="0">
                          <a:solidFill>
                            <a:srgbClr val="4C4D4F"/>
                          </a:solidFill>
                          <a:latin typeface="Calibri"/>
                          <a:cs typeface="Calibri"/>
                        </a:rPr>
                        <a:t>a</a:t>
                      </a:r>
                      <a:r>
                        <a:rPr sz="900" dirty="0">
                          <a:solidFill>
                            <a:srgbClr val="4C4D4F"/>
                          </a:solidFill>
                          <a:latin typeface="Calibri"/>
                          <a:cs typeface="Calibri"/>
                        </a:rPr>
                        <a:t>d</a:t>
                      </a:r>
                      <a:r>
                        <a:rPr sz="900" spc="-5" dirty="0">
                          <a:solidFill>
                            <a:srgbClr val="4C4D4F"/>
                          </a:solidFill>
                          <a:latin typeface="Calibri"/>
                          <a:cs typeface="Calibri"/>
                        </a:rPr>
                        <a:t> </a:t>
                      </a:r>
                      <a:r>
                        <a:rPr sz="900" dirty="0">
                          <a:solidFill>
                            <a:srgbClr val="4C4D4F"/>
                          </a:solidFill>
                          <a:latin typeface="Calibri"/>
                          <a:cs typeface="Calibri"/>
                        </a:rPr>
                        <a:t>y  despliegue del </a:t>
                      </a:r>
                      <a:r>
                        <a:rPr sz="900" spc="5" dirty="0">
                          <a:solidFill>
                            <a:srgbClr val="4C4D4F"/>
                          </a:solidFill>
                          <a:latin typeface="Calibri"/>
                          <a:cs typeface="Calibri"/>
                        </a:rPr>
                        <a:t> </a:t>
                      </a:r>
                      <a:r>
                        <a:rPr sz="900" spc="-5" dirty="0">
                          <a:solidFill>
                            <a:srgbClr val="4C4D4F"/>
                          </a:solidFill>
                          <a:latin typeface="Calibri"/>
                          <a:cs typeface="Calibri"/>
                        </a:rPr>
                        <a:t>5G</a:t>
                      </a:r>
                      <a:endParaRPr sz="900" dirty="0">
                        <a:latin typeface="Calibri"/>
                        <a:cs typeface="Calibri"/>
                      </a:endParaRPr>
                    </a:p>
                  </a:txBody>
                  <a:tcPr marL="0" marR="0" marT="78740" marB="0">
                    <a:lnB w="57150">
                      <a:solidFill>
                        <a:srgbClr val="FFFFFF"/>
                      </a:solidFill>
                      <a:prstDash val="solid"/>
                    </a:lnB>
                    <a:solidFill>
                      <a:srgbClr val="F2DFC9"/>
                    </a:solidFill>
                  </a:tcPr>
                </a:tc>
                <a:tc>
                  <a:txBody>
                    <a:bodyPr/>
                    <a:lstStyle/>
                    <a:p>
                      <a:pPr marL="250825" marR="180975" indent="-197485">
                        <a:lnSpc>
                          <a:spcPct val="92200"/>
                        </a:lnSpc>
                        <a:spcBef>
                          <a:spcPts val="610"/>
                        </a:spcBef>
                      </a:pPr>
                      <a:r>
                        <a:rPr sz="900" b="1" spc="-5" dirty="0">
                          <a:solidFill>
                            <a:srgbClr val="C6692A"/>
                          </a:solidFill>
                          <a:latin typeface="Trebuchet MS"/>
                          <a:cs typeface="Trebuchet MS"/>
                        </a:rPr>
                        <a:t>C1</a:t>
                      </a:r>
                      <a:r>
                        <a:rPr sz="900" b="1" dirty="0">
                          <a:solidFill>
                            <a:srgbClr val="C6692A"/>
                          </a:solidFill>
                          <a:latin typeface="Trebuchet MS"/>
                          <a:cs typeface="Trebuchet MS"/>
                        </a:rPr>
                        <a:t>6 </a:t>
                      </a:r>
                      <a:r>
                        <a:rPr sz="900" spc="-5" dirty="0">
                          <a:solidFill>
                            <a:srgbClr val="4C4D4F"/>
                          </a:solidFill>
                          <a:latin typeface="Calibri"/>
                          <a:cs typeface="Calibri"/>
                        </a:rPr>
                        <a:t>Estr</a:t>
                      </a:r>
                      <a:r>
                        <a:rPr sz="900" spc="-10" dirty="0">
                          <a:solidFill>
                            <a:srgbClr val="4C4D4F"/>
                          </a:solidFill>
                          <a:latin typeface="Calibri"/>
                          <a:cs typeface="Calibri"/>
                        </a:rPr>
                        <a:t>a</a:t>
                      </a:r>
                      <a:r>
                        <a:rPr sz="900" spc="-5" dirty="0">
                          <a:solidFill>
                            <a:srgbClr val="4C4D4F"/>
                          </a:solidFill>
                          <a:latin typeface="Calibri"/>
                          <a:cs typeface="Calibri"/>
                        </a:rPr>
                        <a:t>t</a:t>
                      </a:r>
                      <a:r>
                        <a:rPr sz="900" dirty="0">
                          <a:solidFill>
                            <a:srgbClr val="4C4D4F"/>
                          </a:solidFill>
                          <a:latin typeface="Calibri"/>
                          <a:cs typeface="Calibri"/>
                        </a:rPr>
                        <a:t>eg</a:t>
                      </a:r>
                      <a:r>
                        <a:rPr sz="900" spc="5" dirty="0">
                          <a:solidFill>
                            <a:srgbClr val="4C4D4F"/>
                          </a:solidFill>
                          <a:latin typeface="Calibri"/>
                          <a:cs typeface="Calibri"/>
                        </a:rPr>
                        <a:t>i</a:t>
                      </a:r>
                      <a:r>
                        <a:rPr sz="900" dirty="0">
                          <a:solidFill>
                            <a:srgbClr val="4C4D4F"/>
                          </a:solidFill>
                          <a:latin typeface="Calibri"/>
                          <a:cs typeface="Calibri"/>
                        </a:rPr>
                        <a:t>a</a:t>
                      </a:r>
                      <a:r>
                        <a:rPr sz="900" spc="-5" dirty="0">
                          <a:solidFill>
                            <a:srgbClr val="4C4D4F"/>
                          </a:solidFill>
                          <a:latin typeface="Calibri"/>
                          <a:cs typeface="Calibri"/>
                        </a:rPr>
                        <a:t> Nac</a:t>
                      </a:r>
                      <a:r>
                        <a:rPr sz="900" spc="10" dirty="0">
                          <a:solidFill>
                            <a:srgbClr val="4C4D4F"/>
                          </a:solidFill>
                          <a:latin typeface="Calibri"/>
                          <a:cs typeface="Calibri"/>
                        </a:rPr>
                        <a:t>i</a:t>
                      </a:r>
                      <a:r>
                        <a:rPr sz="900" spc="5" dirty="0">
                          <a:solidFill>
                            <a:srgbClr val="4C4D4F"/>
                          </a:solidFill>
                          <a:latin typeface="Calibri"/>
                          <a:cs typeface="Calibri"/>
                        </a:rPr>
                        <a:t>on</a:t>
                      </a:r>
                      <a:r>
                        <a:rPr sz="900" spc="-5" dirty="0">
                          <a:solidFill>
                            <a:srgbClr val="4C4D4F"/>
                          </a:solidFill>
                          <a:latin typeface="Calibri"/>
                          <a:cs typeface="Calibri"/>
                        </a:rPr>
                        <a:t>al  </a:t>
                      </a:r>
                      <a:r>
                        <a:rPr sz="900" dirty="0">
                          <a:solidFill>
                            <a:srgbClr val="4C4D4F"/>
                          </a:solidFill>
                          <a:latin typeface="Calibri"/>
                          <a:cs typeface="Calibri"/>
                        </a:rPr>
                        <a:t>de </a:t>
                      </a:r>
                      <a:r>
                        <a:rPr sz="900" spc="-5" dirty="0">
                          <a:solidFill>
                            <a:srgbClr val="4C4D4F"/>
                          </a:solidFill>
                          <a:latin typeface="Calibri"/>
                          <a:cs typeface="Calibri"/>
                        </a:rPr>
                        <a:t>Inteligencia </a:t>
                      </a:r>
                      <a:r>
                        <a:rPr sz="900" dirty="0">
                          <a:solidFill>
                            <a:srgbClr val="4C4D4F"/>
                          </a:solidFill>
                          <a:latin typeface="Calibri"/>
                          <a:cs typeface="Calibri"/>
                        </a:rPr>
                        <a:t> </a:t>
                      </a:r>
                      <a:r>
                        <a:rPr sz="900" spc="-5" dirty="0">
                          <a:solidFill>
                            <a:srgbClr val="4C4D4F"/>
                          </a:solidFill>
                          <a:latin typeface="Calibri"/>
                          <a:cs typeface="Calibri"/>
                        </a:rPr>
                        <a:t>Artificial</a:t>
                      </a:r>
                      <a:endParaRPr sz="900" dirty="0">
                        <a:latin typeface="Calibri"/>
                        <a:cs typeface="Calibri"/>
                      </a:endParaRPr>
                    </a:p>
                    <a:p>
                      <a:pPr marL="52705">
                        <a:lnSpc>
                          <a:spcPts val="1045"/>
                        </a:lnSpc>
                        <a:spcBef>
                          <a:spcPts val="215"/>
                        </a:spcBef>
                      </a:pPr>
                      <a:r>
                        <a:rPr sz="900" b="1" spc="-5" dirty="0">
                          <a:solidFill>
                            <a:srgbClr val="C6692A"/>
                          </a:solidFill>
                          <a:latin typeface="Trebuchet MS"/>
                          <a:cs typeface="Trebuchet MS"/>
                        </a:rPr>
                        <a:t>C1</a:t>
                      </a:r>
                      <a:r>
                        <a:rPr sz="900" b="1" dirty="0">
                          <a:solidFill>
                            <a:srgbClr val="C6692A"/>
                          </a:solidFill>
                          <a:latin typeface="Trebuchet MS"/>
                          <a:cs typeface="Trebuchet MS"/>
                        </a:rPr>
                        <a:t>7</a:t>
                      </a:r>
                      <a:r>
                        <a:rPr sz="900" b="1" spc="10" dirty="0">
                          <a:solidFill>
                            <a:srgbClr val="C6692A"/>
                          </a:solidFill>
                          <a:latin typeface="Trebuchet MS"/>
                          <a:cs typeface="Trebuchet MS"/>
                        </a:rPr>
                        <a:t> </a:t>
                      </a:r>
                      <a:r>
                        <a:rPr sz="900" spc="-5" dirty="0">
                          <a:solidFill>
                            <a:srgbClr val="4C4D4F"/>
                          </a:solidFill>
                          <a:latin typeface="Calibri"/>
                          <a:cs typeface="Calibri"/>
                        </a:rPr>
                        <a:t>R</a:t>
                      </a:r>
                      <a:r>
                        <a:rPr sz="900" dirty="0">
                          <a:solidFill>
                            <a:srgbClr val="4C4D4F"/>
                          </a:solidFill>
                          <a:latin typeface="Calibri"/>
                          <a:cs typeface="Calibri"/>
                        </a:rPr>
                        <a:t>efo</a:t>
                      </a:r>
                      <a:r>
                        <a:rPr sz="900" spc="-5" dirty="0">
                          <a:solidFill>
                            <a:srgbClr val="4C4D4F"/>
                          </a:solidFill>
                          <a:latin typeface="Calibri"/>
                          <a:cs typeface="Calibri"/>
                        </a:rPr>
                        <a:t>r</a:t>
                      </a:r>
                      <a:r>
                        <a:rPr sz="900" spc="5" dirty="0">
                          <a:solidFill>
                            <a:srgbClr val="4C4D4F"/>
                          </a:solidFill>
                          <a:latin typeface="Calibri"/>
                          <a:cs typeface="Calibri"/>
                        </a:rPr>
                        <a:t>m</a:t>
                      </a:r>
                      <a:r>
                        <a:rPr sz="900" dirty="0">
                          <a:solidFill>
                            <a:srgbClr val="4C4D4F"/>
                          </a:solidFill>
                          <a:latin typeface="Calibri"/>
                          <a:cs typeface="Calibri"/>
                        </a:rPr>
                        <a:t>a</a:t>
                      </a:r>
                      <a:endParaRPr sz="900" dirty="0">
                        <a:latin typeface="Calibri"/>
                        <a:cs typeface="Calibri"/>
                      </a:endParaRPr>
                    </a:p>
                    <a:p>
                      <a:pPr marL="250825" marR="95250">
                        <a:lnSpc>
                          <a:spcPct val="92400"/>
                        </a:lnSpc>
                        <a:spcBef>
                          <a:spcPts val="45"/>
                        </a:spcBef>
                      </a:pPr>
                      <a:r>
                        <a:rPr sz="900" spc="-5" dirty="0">
                          <a:solidFill>
                            <a:srgbClr val="4C4D4F"/>
                          </a:solidFill>
                          <a:latin typeface="Calibri"/>
                          <a:cs typeface="Calibri"/>
                        </a:rPr>
                        <a:t>institucional</a:t>
                      </a:r>
                      <a:r>
                        <a:rPr sz="900" spc="10" dirty="0">
                          <a:solidFill>
                            <a:srgbClr val="4C4D4F"/>
                          </a:solidFill>
                          <a:latin typeface="Calibri"/>
                          <a:cs typeface="Calibri"/>
                        </a:rPr>
                        <a:t> </a:t>
                      </a:r>
                      <a:r>
                        <a:rPr sz="900" dirty="0">
                          <a:solidFill>
                            <a:srgbClr val="4C4D4F"/>
                          </a:solidFill>
                          <a:latin typeface="Calibri"/>
                          <a:cs typeface="Calibri"/>
                        </a:rPr>
                        <a:t>y </a:t>
                      </a:r>
                      <a:r>
                        <a:rPr sz="900" spc="5" dirty="0">
                          <a:solidFill>
                            <a:srgbClr val="4C4D4F"/>
                          </a:solidFill>
                          <a:latin typeface="Calibri"/>
                          <a:cs typeface="Calibri"/>
                        </a:rPr>
                        <a:t> </a:t>
                      </a:r>
                      <a:r>
                        <a:rPr sz="900" spc="-5" dirty="0">
                          <a:solidFill>
                            <a:srgbClr val="4C4D4F"/>
                          </a:solidFill>
                          <a:latin typeface="Calibri"/>
                          <a:cs typeface="Calibri"/>
                        </a:rPr>
                        <a:t>fortalecimiento</a:t>
                      </a:r>
                      <a:r>
                        <a:rPr sz="900" spc="5" dirty="0">
                          <a:solidFill>
                            <a:srgbClr val="4C4D4F"/>
                          </a:solidFill>
                          <a:latin typeface="Calibri"/>
                          <a:cs typeface="Calibri"/>
                        </a:rPr>
                        <a:t> de </a:t>
                      </a:r>
                      <a:r>
                        <a:rPr sz="900" spc="10" dirty="0">
                          <a:solidFill>
                            <a:srgbClr val="4C4D4F"/>
                          </a:solidFill>
                          <a:latin typeface="Calibri"/>
                          <a:cs typeface="Calibri"/>
                        </a:rPr>
                        <a:t> </a:t>
                      </a:r>
                      <a:r>
                        <a:rPr sz="900" spc="-5" dirty="0">
                          <a:solidFill>
                            <a:srgbClr val="4C4D4F"/>
                          </a:solidFill>
                          <a:latin typeface="Calibri"/>
                          <a:cs typeface="Calibri"/>
                        </a:rPr>
                        <a:t>las capacidades </a:t>
                      </a:r>
                      <a:r>
                        <a:rPr sz="900" dirty="0">
                          <a:solidFill>
                            <a:srgbClr val="4C4D4F"/>
                          </a:solidFill>
                          <a:latin typeface="Calibri"/>
                          <a:cs typeface="Calibri"/>
                        </a:rPr>
                        <a:t>del </a:t>
                      </a:r>
                      <a:r>
                        <a:rPr sz="900" spc="5" dirty="0">
                          <a:solidFill>
                            <a:srgbClr val="4C4D4F"/>
                          </a:solidFill>
                          <a:latin typeface="Calibri"/>
                          <a:cs typeface="Calibri"/>
                        </a:rPr>
                        <a:t> </a:t>
                      </a:r>
                      <a:r>
                        <a:rPr sz="900" dirty="0">
                          <a:solidFill>
                            <a:srgbClr val="4C4D4F"/>
                          </a:solidFill>
                          <a:latin typeface="Calibri"/>
                          <a:cs typeface="Calibri"/>
                        </a:rPr>
                        <a:t>sistema</a:t>
                      </a:r>
                      <a:r>
                        <a:rPr sz="900" spc="25" dirty="0">
                          <a:solidFill>
                            <a:srgbClr val="4C4D4F"/>
                          </a:solidFill>
                          <a:latin typeface="Calibri"/>
                          <a:cs typeface="Calibri"/>
                        </a:rPr>
                        <a:t> </a:t>
                      </a:r>
                      <a:r>
                        <a:rPr sz="900" spc="-5" dirty="0">
                          <a:solidFill>
                            <a:srgbClr val="4C4D4F"/>
                          </a:solidFill>
                          <a:latin typeface="Calibri"/>
                          <a:cs typeface="Calibri"/>
                        </a:rPr>
                        <a:t>nacional </a:t>
                      </a:r>
                      <a:r>
                        <a:rPr sz="900" dirty="0">
                          <a:solidFill>
                            <a:srgbClr val="4C4D4F"/>
                          </a:solidFill>
                          <a:latin typeface="Calibri"/>
                          <a:cs typeface="Calibri"/>
                        </a:rPr>
                        <a:t>de </a:t>
                      </a:r>
                      <a:r>
                        <a:rPr sz="900" spc="5" dirty="0">
                          <a:solidFill>
                            <a:srgbClr val="4C4D4F"/>
                          </a:solidFill>
                          <a:latin typeface="Calibri"/>
                          <a:cs typeface="Calibri"/>
                        </a:rPr>
                        <a:t> </a:t>
                      </a:r>
                      <a:r>
                        <a:rPr sz="900" dirty="0">
                          <a:solidFill>
                            <a:srgbClr val="4C4D4F"/>
                          </a:solidFill>
                          <a:latin typeface="Calibri"/>
                          <a:cs typeface="Calibri"/>
                        </a:rPr>
                        <a:t>ciencia,</a:t>
                      </a:r>
                      <a:r>
                        <a:rPr sz="900" spc="5" dirty="0">
                          <a:solidFill>
                            <a:srgbClr val="4C4D4F"/>
                          </a:solidFill>
                          <a:latin typeface="Calibri"/>
                          <a:cs typeface="Calibri"/>
                        </a:rPr>
                        <a:t> </a:t>
                      </a:r>
                      <a:r>
                        <a:rPr sz="900" spc="-5" dirty="0">
                          <a:solidFill>
                            <a:srgbClr val="4C4D4F"/>
                          </a:solidFill>
                          <a:latin typeface="Calibri"/>
                          <a:cs typeface="Calibri"/>
                        </a:rPr>
                        <a:t>tecnología </a:t>
                      </a:r>
                      <a:r>
                        <a:rPr sz="900" dirty="0">
                          <a:solidFill>
                            <a:srgbClr val="4C4D4F"/>
                          </a:solidFill>
                          <a:latin typeface="Calibri"/>
                          <a:cs typeface="Calibri"/>
                        </a:rPr>
                        <a:t>e </a:t>
                      </a:r>
                      <a:r>
                        <a:rPr sz="900" spc="-190" dirty="0">
                          <a:solidFill>
                            <a:srgbClr val="4C4D4F"/>
                          </a:solidFill>
                          <a:latin typeface="Calibri"/>
                          <a:cs typeface="Calibri"/>
                        </a:rPr>
                        <a:t> </a:t>
                      </a:r>
                      <a:r>
                        <a:rPr sz="900" dirty="0">
                          <a:solidFill>
                            <a:srgbClr val="4C4D4F"/>
                          </a:solidFill>
                          <a:latin typeface="Calibri"/>
                          <a:cs typeface="Calibri"/>
                        </a:rPr>
                        <a:t>innovación</a:t>
                      </a:r>
                      <a:endParaRPr sz="900" dirty="0">
                        <a:latin typeface="Calibri"/>
                        <a:cs typeface="Calibri"/>
                      </a:endParaRPr>
                    </a:p>
                    <a:p>
                      <a:pPr marL="251460" marR="132715" indent="-198755">
                        <a:lnSpc>
                          <a:spcPct val="92800"/>
                        </a:lnSpc>
                        <a:spcBef>
                          <a:spcPts val="295"/>
                        </a:spcBef>
                      </a:pPr>
                      <a:r>
                        <a:rPr sz="900" b="1" spc="-5" dirty="0">
                          <a:solidFill>
                            <a:srgbClr val="C6692A"/>
                          </a:solidFill>
                          <a:latin typeface="Trebuchet MS"/>
                          <a:cs typeface="Trebuchet MS"/>
                        </a:rPr>
                        <a:t>C1</a:t>
                      </a:r>
                      <a:r>
                        <a:rPr sz="900" b="1" dirty="0">
                          <a:solidFill>
                            <a:srgbClr val="C6692A"/>
                          </a:solidFill>
                          <a:latin typeface="Trebuchet MS"/>
                          <a:cs typeface="Trebuchet MS"/>
                        </a:rPr>
                        <a:t>8</a:t>
                      </a:r>
                      <a:r>
                        <a:rPr sz="900" b="1" spc="5" dirty="0">
                          <a:solidFill>
                            <a:srgbClr val="C6692A"/>
                          </a:solidFill>
                          <a:latin typeface="Trebuchet MS"/>
                          <a:cs typeface="Trebuchet MS"/>
                        </a:rPr>
                        <a:t> </a:t>
                      </a:r>
                      <a:r>
                        <a:rPr sz="900" spc="-5" dirty="0">
                          <a:solidFill>
                            <a:srgbClr val="4C4D4F"/>
                          </a:solidFill>
                          <a:latin typeface="Calibri"/>
                          <a:cs typeface="Calibri"/>
                        </a:rPr>
                        <a:t>R</a:t>
                      </a:r>
                      <a:r>
                        <a:rPr sz="900" dirty="0">
                          <a:solidFill>
                            <a:srgbClr val="4C4D4F"/>
                          </a:solidFill>
                          <a:latin typeface="Calibri"/>
                          <a:cs typeface="Calibri"/>
                        </a:rPr>
                        <a:t>eno</a:t>
                      </a:r>
                      <a:r>
                        <a:rPr sz="900" spc="5" dirty="0">
                          <a:solidFill>
                            <a:srgbClr val="4C4D4F"/>
                          </a:solidFill>
                          <a:latin typeface="Calibri"/>
                          <a:cs typeface="Calibri"/>
                        </a:rPr>
                        <a:t>v</a:t>
                      </a:r>
                      <a:r>
                        <a:rPr sz="900" spc="-10" dirty="0">
                          <a:solidFill>
                            <a:srgbClr val="4C4D4F"/>
                          </a:solidFill>
                          <a:latin typeface="Calibri"/>
                          <a:cs typeface="Calibri"/>
                        </a:rPr>
                        <a:t>ac</a:t>
                      </a:r>
                      <a:r>
                        <a:rPr sz="900" spc="5" dirty="0">
                          <a:solidFill>
                            <a:srgbClr val="4C4D4F"/>
                          </a:solidFill>
                          <a:latin typeface="Calibri"/>
                          <a:cs typeface="Calibri"/>
                        </a:rPr>
                        <a:t>i</a:t>
                      </a:r>
                      <a:r>
                        <a:rPr sz="900" dirty="0">
                          <a:solidFill>
                            <a:srgbClr val="4C4D4F"/>
                          </a:solidFill>
                          <a:latin typeface="Calibri"/>
                          <a:cs typeface="Calibri"/>
                        </a:rPr>
                        <a:t>ón</a:t>
                      </a:r>
                      <a:r>
                        <a:rPr sz="900" spc="20" dirty="0">
                          <a:solidFill>
                            <a:srgbClr val="4C4D4F"/>
                          </a:solidFill>
                          <a:latin typeface="Calibri"/>
                          <a:cs typeface="Calibri"/>
                        </a:rPr>
                        <a:t> </a:t>
                      </a:r>
                      <a:r>
                        <a:rPr sz="900" dirty="0">
                          <a:solidFill>
                            <a:srgbClr val="4C4D4F"/>
                          </a:solidFill>
                          <a:latin typeface="Calibri"/>
                          <a:cs typeface="Calibri"/>
                        </a:rPr>
                        <a:t>y  ampliación</a:t>
                      </a:r>
                      <a:r>
                        <a:rPr sz="900" spc="5" dirty="0">
                          <a:solidFill>
                            <a:srgbClr val="4C4D4F"/>
                          </a:solidFill>
                          <a:latin typeface="Calibri"/>
                          <a:cs typeface="Calibri"/>
                        </a:rPr>
                        <a:t> </a:t>
                      </a:r>
                      <a:r>
                        <a:rPr sz="900" dirty="0">
                          <a:solidFill>
                            <a:srgbClr val="4C4D4F"/>
                          </a:solidFill>
                          <a:latin typeface="Calibri"/>
                          <a:cs typeface="Calibri"/>
                        </a:rPr>
                        <a:t>de </a:t>
                      </a:r>
                      <a:r>
                        <a:rPr sz="900" spc="-5" dirty="0">
                          <a:solidFill>
                            <a:srgbClr val="4C4D4F"/>
                          </a:solidFill>
                          <a:latin typeface="Calibri"/>
                          <a:cs typeface="Calibri"/>
                        </a:rPr>
                        <a:t>las </a:t>
                      </a:r>
                      <a:r>
                        <a:rPr sz="900" dirty="0">
                          <a:solidFill>
                            <a:srgbClr val="4C4D4F"/>
                          </a:solidFill>
                          <a:latin typeface="Calibri"/>
                          <a:cs typeface="Calibri"/>
                        </a:rPr>
                        <a:t> </a:t>
                      </a:r>
                      <a:r>
                        <a:rPr sz="900" spc="-5" dirty="0">
                          <a:solidFill>
                            <a:srgbClr val="4C4D4F"/>
                          </a:solidFill>
                          <a:latin typeface="Calibri"/>
                          <a:cs typeface="Calibri"/>
                        </a:rPr>
                        <a:t>capacidades </a:t>
                      </a:r>
                      <a:r>
                        <a:rPr sz="900" dirty="0">
                          <a:solidFill>
                            <a:srgbClr val="4C4D4F"/>
                          </a:solidFill>
                          <a:latin typeface="Calibri"/>
                          <a:cs typeface="Calibri"/>
                        </a:rPr>
                        <a:t>del </a:t>
                      </a:r>
                      <a:r>
                        <a:rPr sz="900" spc="5" dirty="0">
                          <a:solidFill>
                            <a:srgbClr val="4C4D4F"/>
                          </a:solidFill>
                          <a:latin typeface="Calibri"/>
                          <a:cs typeface="Calibri"/>
                        </a:rPr>
                        <a:t> </a:t>
                      </a:r>
                      <a:r>
                        <a:rPr sz="900" spc="-5" dirty="0">
                          <a:solidFill>
                            <a:srgbClr val="4C4D4F"/>
                          </a:solidFill>
                          <a:latin typeface="Calibri"/>
                          <a:cs typeface="Calibri"/>
                        </a:rPr>
                        <a:t>Sistema</a:t>
                      </a:r>
                      <a:r>
                        <a:rPr sz="900" spc="-40" dirty="0">
                          <a:solidFill>
                            <a:srgbClr val="4C4D4F"/>
                          </a:solidFill>
                          <a:latin typeface="Calibri"/>
                          <a:cs typeface="Calibri"/>
                        </a:rPr>
                        <a:t> </a:t>
                      </a:r>
                      <a:r>
                        <a:rPr sz="900" spc="-5" dirty="0">
                          <a:solidFill>
                            <a:srgbClr val="4C4D4F"/>
                          </a:solidFill>
                          <a:latin typeface="Calibri"/>
                          <a:cs typeface="Calibri"/>
                        </a:rPr>
                        <a:t>Nacional</a:t>
                      </a:r>
                      <a:r>
                        <a:rPr sz="900" spc="-20" dirty="0">
                          <a:solidFill>
                            <a:srgbClr val="4C4D4F"/>
                          </a:solidFill>
                          <a:latin typeface="Calibri"/>
                          <a:cs typeface="Calibri"/>
                        </a:rPr>
                        <a:t> </a:t>
                      </a:r>
                      <a:r>
                        <a:rPr sz="900" dirty="0">
                          <a:solidFill>
                            <a:srgbClr val="4C4D4F"/>
                          </a:solidFill>
                          <a:latin typeface="Calibri"/>
                          <a:cs typeface="Calibri"/>
                        </a:rPr>
                        <a:t>de </a:t>
                      </a:r>
                      <a:r>
                        <a:rPr sz="900" spc="-190" dirty="0">
                          <a:solidFill>
                            <a:srgbClr val="4C4D4F"/>
                          </a:solidFill>
                          <a:latin typeface="Calibri"/>
                          <a:cs typeface="Calibri"/>
                        </a:rPr>
                        <a:t> </a:t>
                      </a:r>
                      <a:r>
                        <a:rPr sz="900" dirty="0">
                          <a:solidFill>
                            <a:srgbClr val="4C4D4F"/>
                          </a:solidFill>
                          <a:latin typeface="Calibri"/>
                          <a:cs typeface="Calibri"/>
                        </a:rPr>
                        <a:t>Salud</a:t>
                      </a:r>
                      <a:endParaRPr sz="900" dirty="0">
                        <a:latin typeface="Calibri"/>
                        <a:cs typeface="Calibri"/>
                      </a:endParaRPr>
                    </a:p>
                  </a:txBody>
                  <a:tcPr marL="0" marR="0" marT="77470" marB="0">
                    <a:lnB w="57150">
                      <a:solidFill>
                        <a:srgbClr val="FFFFFF"/>
                      </a:solidFill>
                      <a:prstDash val="solid"/>
                    </a:lnB>
                    <a:solidFill>
                      <a:srgbClr val="F1D7C4"/>
                    </a:solidFill>
                  </a:tcPr>
                </a:tc>
                <a:tc>
                  <a:txBody>
                    <a:bodyPr/>
                    <a:lstStyle/>
                    <a:p>
                      <a:pPr marL="53975">
                        <a:lnSpc>
                          <a:spcPts val="1030"/>
                        </a:lnSpc>
                        <a:spcBef>
                          <a:spcPts val="525"/>
                        </a:spcBef>
                      </a:pPr>
                      <a:r>
                        <a:rPr sz="900" b="1" spc="-5" dirty="0">
                          <a:solidFill>
                            <a:srgbClr val="BE3631"/>
                          </a:solidFill>
                          <a:latin typeface="Trebuchet MS"/>
                          <a:cs typeface="Trebuchet MS"/>
                        </a:rPr>
                        <a:t>C1</a:t>
                      </a:r>
                      <a:r>
                        <a:rPr sz="900" b="1" dirty="0">
                          <a:solidFill>
                            <a:srgbClr val="BE3631"/>
                          </a:solidFill>
                          <a:latin typeface="Trebuchet MS"/>
                          <a:cs typeface="Trebuchet MS"/>
                        </a:rPr>
                        <a:t>9</a:t>
                      </a:r>
                      <a:r>
                        <a:rPr sz="900" b="1" spc="-10" dirty="0">
                          <a:solidFill>
                            <a:srgbClr val="BE3631"/>
                          </a:solidFill>
                          <a:latin typeface="Trebuchet MS"/>
                          <a:cs typeface="Trebuchet MS"/>
                        </a:rPr>
                        <a:t> </a:t>
                      </a:r>
                      <a:r>
                        <a:rPr sz="900" spc="-5" dirty="0">
                          <a:solidFill>
                            <a:srgbClr val="4C4D4F"/>
                          </a:solidFill>
                          <a:latin typeface="Calibri"/>
                          <a:cs typeface="Calibri"/>
                        </a:rPr>
                        <a:t>P</a:t>
                      </a:r>
                      <a:r>
                        <a:rPr sz="900" spc="5" dirty="0">
                          <a:solidFill>
                            <a:srgbClr val="4C4D4F"/>
                          </a:solidFill>
                          <a:latin typeface="Calibri"/>
                          <a:cs typeface="Calibri"/>
                        </a:rPr>
                        <a:t>l</a:t>
                      </a:r>
                      <a:r>
                        <a:rPr sz="900" spc="-10" dirty="0">
                          <a:solidFill>
                            <a:srgbClr val="4C4D4F"/>
                          </a:solidFill>
                          <a:latin typeface="Calibri"/>
                          <a:cs typeface="Calibri"/>
                        </a:rPr>
                        <a:t>a</a:t>
                      </a:r>
                      <a:r>
                        <a:rPr sz="900" dirty="0">
                          <a:solidFill>
                            <a:srgbClr val="4C4D4F"/>
                          </a:solidFill>
                          <a:latin typeface="Calibri"/>
                          <a:cs typeface="Calibri"/>
                        </a:rPr>
                        <a:t>n </a:t>
                      </a:r>
                      <a:r>
                        <a:rPr sz="900" spc="-5" dirty="0">
                          <a:solidFill>
                            <a:srgbClr val="4C4D4F"/>
                          </a:solidFill>
                          <a:latin typeface="Calibri"/>
                          <a:cs typeface="Calibri"/>
                        </a:rPr>
                        <a:t>Nac</a:t>
                      </a:r>
                      <a:r>
                        <a:rPr sz="900" spc="10" dirty="0">
                          <a:solidFill>
                            <a:srgbClr val="4C4D4F"/>
                          </a:solidFill>
                          <a:latin typeface="Calibri"/>
                          <a:cs typeface="Calibri"/>
                        </a:rPr>
                        <a:t>i</a:t>
                      </a:r>
                      <a:r>
                        <a:rPr sz="900" spc="5" dirty="0">
                          <a:solidFill>
                            <a:srgbClr val="4C4D4F"/>
                          </a:solidFill>
                          <a:latin typeface="Calibri"/>
                          <a:cs typeface="Calibri"/>
                        </a:rPr>
                        <a:t>on</a:t>
                      </a:r>
                      <a:r>
                        <a:rPr sz="900" spc="-5" dirty="0">
                          <a:solidFill>
                            <a:srgbClr val="4C4D4F"/>
                          </a:solidFill>
                          <a:latin typeface="Calibri"/>
                          <a:cs typeface="Calibri"/>
                        </a:rPr>
                        <a:t>al</a:t>
                      </a:r>
                      <a:endParaRPr sz="900" dirty="0">
                        <a:latin typeface="Calibri"/>
                        <a:cs typeface="Calibri"/>
                      </a:endParaRPr>
                    </a:p>
                    <a:p>
                      <a:pPr marL="251460" marR="271780">
                        <a:lnSpc>
                          <a:spcPts val="1010"/>
                        </a:lnSpc>
                        <a:spcBef>
                          <a:spcPts val="40"/>
                        </a:spcBef>
                      </a:pPr>
                      <a:r>
                        <a:rPr sz="900" dirty="0">
                          <a:solidFill>
                            <a:srgbClr val="4C4D4F"/>
                          </a:solidFill>
                          <a:latin typeface="Calibri"/>
                          <a:cs typeface="Calibri"/>
                        </a:rPr>
                        <a:t>de</a:t>
                      </a:r>
                      <a:r>
                        <a:rPr sz="900" spc="-50" dirty="0">
                          <a:solidFill>
                            <a:srgbClr val="4C4D4F"/>
                          </a:solidFill>
                          <a:latin typeface="Calibri"/>
                          <a:cs typeface="Calibri"/>
                        </a:rPr>
                        <a:t> </a:t>
                      </a:r>
                      <a:r>
                        <a:rPr sz="900" spc="-5" dirty="0">
                          <a:solidFill>
                            <a:srgbClr val="4C4D4F"/>
                          </a:solidFill>
                          <a:latin typeface="Calibri"/>
                          <a:cs typeface="Calibri"/>
                        </a:rPr>
                        <a:t>Competencias </a:t>
                      </a:r>
                      <a:r>
                        <a:rPr sz="900" spc="-190" dirty="0">
                          <a:solidFill>
                            <a:srgbClr val="4C4D4F"/>
                          </a:solidFill>
                          <a:latin typeface="Calibri"/>
                          <a:cs typeface="Calibri"/>
                        </a:rPr>
                        <a:t> </a:t>
                      </a:r>
                      <a:r>
                        <a:rPr sz="900" dirty="0">
                          <a:solidFill>
                            <a:srgbClr val="4C4D4F"/>
                          </a:solidFill>
                          <a:latin typeface="Calibri"/>
                          <a:cs typeface="Calibri"/>
                        </a:rPr>
                        <a:t>Digitales</a:t>
                      </a:r>
                      <a:endParaRPr sz="900" dirty="0">
                        <a:latin typeface="Calibri"/>
                        <a:cs typeface="Calibri"/>
                      </a:endParaRPr>
                    </a:p>
                    <a:p>
                      <a:pPr marL="251460">
                        <a:lnSpc>
                          <a:spcPts val="985"/>
                        </a:lnSpc>
                      </a:pPr>
                      <a:r>
                        <a:rPr sz="900" spc="-5" dirty="0">
                          <a:solidFill>
                            <a:srgbClr val="4C4D4F"/>
                          </a:solidFill>
                          <a:latin typeface="Calibri"/>
                          <a:cs typeface="Calibri"/>
                        </a:rPr>
                        <a:t>(digital</a:t>
                      </a:r>
                      <a:r>
                        <a:rPr sz="900" spc="-30" dirty="0">
                          <a:solidFill>
                            <a:srgbClr val="4C4D4F"/>
                          </a:solidFill>
                          <a:latin typeface="Calibri"/>
                          <a:cs typeface="Calibri"/>
                        </a:rPr>
                        <a:t> </a:t>
                      </a:r>
                      <a:r>
                        <a:rPr sz="900" spc="5" dirty="0">
                          <a:solidFill>
                            <a:srgbClr val="4C4D4F"/>
                          </a:solidFill>
                          <a:latin typeface="Calibri"/>
                          <a:cs typeface="Calibri"/>
                        </a:rPr>
                        <a:t>skills)</a:t>
                      </a:r>
                      <a:endParaRPr sz="900" dirty="0">
                        <a:latin typeface="Calibri"/>
                        <a:cs typeface="Calibri"/>
                      </a:endParaRPr>
                    </a:p>
                    <a:p>
                      <a:pPr marL="250825" marR="26034" indent="-198120">
                        <a:lnSpc>
                          <a:spcPct val="92200"/>
                        </a:lnSpc>
                        <a:spcBef>
                          <a:spcPts val="305"/>
                        </a:spcBef>
                      </a:pPr>
                      <a:r>
                        <a:rPr sz="900" b="1" spc="-5" dirty="0">
                          <a:solidFill>
                            <a:srgbClr val="BE3631"/>
                          </a:solidFill>
                          <a:latin typeface="Trebuchet MS"/>
                          <a:cs typeface="Trebuchet MS"/>
                        </a:rPr>
                        <a:t>C2</a:t>
                      </a:r>
                      <a:r>
                        <a:rPr sz="900" b="1" dirty="0">
                          <a:solidFill>
                            <a:srgbClr val="BE3631"/>
                          </a:solidFill>
                          <a:latin typeface="Trebuchet MS"/>
                          <a:cs typeface="Trebuchet MS"/>
                        </a:rPr>
                        <a:t>0 </a:t>
                      </a:r>
                      <a:r>
                        <a:rPr sz="900" spc="-5" dirty="0">
                          <a:solidFill>
                            <a:srgbClr val="4C4D4F"/>
                          </a:solidFill>
                          <a:latin typeface="Calibri"/>
                          <a:cs typeface="Calibri"/>
                        </a:rPr>
                        <a:t>P</a:t>
                      </a:r>
                      <a:r>
                        <a:rPr sz="900" spc="5" dirty="0">
                          <a:solidFill>
                            <a:srgbClr val="4C4D4F"/>
                          </a:solidFill>
                          <a:latin typeface="Calibri"/>
                          <a:cs typeface="Calibri"/>
                        </a:rPr>
                        <a:t>l</a:t>
                      </a:r>
                      <a:r>
                        <a:rPr sz="900" spc="-10" dirty="0">
                          <a:solidFill>
                            <a:srgbClr val="4C4D4F"/>
                          </a:solidFill>
                          <a:latin typeface="Calibri"/>
                          <a:cs typeface="Calibri"/>
                        </a:rPr>
                        <a:t>a</a:t>
                      </a:r>
                      <a:r>
                        <a:rPr sz="900" dirty="0">
                          <a:solidFill>
                            <a:srgbClr val="4C4D4F"/>
                          </a:solidFill>
                          <a:latin typeface="Calibri"/>
                          <a:cs typeface="Calibri"/>
                        </a:rPr>
                        <a:t>n</a:t>
                      </a:r>
                      <a:r>
                        <a:rPr sz="900" spc="10" dirty="0">
                          <a:solidFill>
                            <a:srgbClr val="4C4D4F"/>
                          </a:solidFill>
                          <a:latin typeface="Calibri"/>
                          <a:cs typeface="Calibri"/>
                        </a:rPr>
                        <a:t> </a:t>
                      </a:r>
                      <a:r>
                        <a:rPr sz="900" dirty="0">
                          <a:solidFill>
                            <a:srgbClr val="4C4D4F"/>
                          </a:solidFill>
                          <a:latin typeface="Calibri"/>
                          <a:cs typeface="Calibri"/>
                        </a:rPr>
                        <a:t>e</a:t>
                      </a:r>
                      <a:r>
                        <a:rPr sz="900" spc="-5" dirty="0">
                          <a:solidFill>
                            <a:srgbClr val="4C4D4F"/>
                          </a:solidFill>
                          <a:latin typeface="Calibri"/>
                          <a:cs typeface="Calibri"/>
                        </a:rPr>
                        <a:t>str</a:t>
                      </a:r>
                      <a:r>
                        <a:rPr sz="900" spc="-10" dirty="0">
                          <a:solidFill>
                            <a:srgbClr val="4C4D4F"/>
                          </a:solidFill>
                          <a:latin typeface="Calibri"/>
                          <a:cs typeface="Calibri"/>
                        </a:rPr>
                        <a:t>a</a:t>
                      </a:r>
                      <a:r>
                        <a:rPr sz="900" spc="-5" dirty="0">
                          <a:solidFill>
                            <a:srgbClr val="4C4D4F"/>
                          </a:solidFill>
                          <a:latin typeface="Calibri"/>
                          <a:cs typeface="Calibri"/>
                        </a:rPr>
                        <a:t>t</a:t>
                      </a:r>
                      <a:r>
                        <a:rPr sz="900" dirty="0">
                          <a:solidFill>
                            <a:srgbClr val="4C4D4F"/>
                          </a:solidFill>
                          <a:latin typeface="Calibri"/>
                          <a:cs typeface="Calibri"/>
                        </a:rPr>
                        <a:t>ég</a:t>
                      </a:r>
                      <a:r>
                        <a:rPr sz="900" spc="5" dirty="0">
                          <a:solidFill>
                            <a:srgbClr val="4C4D4F"/>
                          </a:solidFill>
                          <a:latin typeface="Calibri"/>
                          <a:cs typeface="Calibri"/>
                        </a:rPr>
                        <a:t>i</a:t>
                      </a:r>
                      <a:r>
                        <a:rPr sz="900" spc="-10" dirty="0">
                          <a:solidFill>
                            <a:srgbClr val="4C4D4F"/>
                          </a:solidFill>
                          <a:latin typeface="Calibri"/>
                          <a:cs typeface="Calibri"/>
                        </a:rPr>
                        <a:t>c</a:t>
                      </a:r>
                      <a:r>
                        <a:rPr sz="900" dirty="0">
                          <a:solidFill>
                            <a:srgbClr val="4C4D4F"/>
                          </a:solidFill>
                          <a:latin typeface="Calibri"/>
                          <a:cs typeface="Calibri"/>
                        </a:rPr>
                        <a:t>o</a:t>
                      </a:r>
                      <a:r>
                        <a:rPr sz="900" spc="5" dirty="0">
                          <a:solidFill>
                            <a:srgbClr val="4C4D4F"/>
                          </a:solidFill>
                          <a:latin typeface="Calibri"/>
                          <a:cs typeface="Calibri"/>
                        </a:rPr>
                        <a:t> </a:t>
                      </a:r>
                      <a:r>
                        <a:rPr sz="900" dirty="0">
                          <a:solidFill>
                            <a:srgbClr val="4C4D4F"/>
                          </a:solidFill>
                          <a:latin typeface="Calibri"/>
                          <a:cs typeface="Calibri"/>
                        </a:rPr>
                        <a:t>de  </a:t>
                      </a:r>
                      <a:r>
                        <a:rPr sz="900" spc="5" dirty="0">
                          <a:solidFill>
                            <a:srgbClr val="4C4D4F"/>
                          </a:solidFill>
                          <a:latin typeface="Calibri"/>
                          <a:cs typeface="Calibri"/>
                        </a:rPr>
                        <a:t>impulso</a:t>
                      </a:r>
                      <a:r>
                        <a:rPr sz="900" spc="10" dirty="0">
                          <a:solidFill>
                            <a:srgbClr val="4C4D4F"/>
                          </a:solidFill>
                          <a:latin typeface="Calibri"/>
                          <a:cs typeface="Calibri"/>
                        </a:rPr>
                        <a:t> </a:t>
                      </a:r>
                      <a:r>
                        <a:rPr sz="900" dirty="0">
                          <a:solidFill>
                            <a:srgbClr val="4C4D4F"/>
                          </a:solidFill>
                          <a:latin typeface="Calibri"/>
                          <a:cs typeface="Calibri"/>
                        </a:rPr>
                        <a:t>de la </a:t>
                      </a:r>
                      <a:r>
                        <a:rPr sz="900" spc="5" dirty="0">
                          <a:solidFill>
                            <a:srgbClr val="4C4D4F"/>
                          </a:solidFill>
                          <a:latin typeface="Calibri"/>
                          <a:cs typeface="Calibri"/>
                        </a:rPr>
                        <a:t> </a:t>
                      </a:r>
                      <a:r>
                        <a:rPr sz="900" spc="-5" dirty="0">
                          <a:solidFill>
                            <a:srgbClr val="4C4D4F"/>
                          </a:solidFill>
                          <a:latin typeface="Calibri"/>
                          <a:cs typeface="Calibri"/>
                        </a:rPr>
                        <a:t>Formación</a:t>
                      </a:r>
                      <a:r>
                        <a:rPr sz="900" spc="-40" dirty="0">
                          <a:solidFill>
                            <a:srgbClr val="4C4D4F"/>
                          </a:solidFill>
                          <a:latin typeface="Calibri"/>
                          <a:cs typeface="Calibri"/>
                        </a:rPr>
                        <a:t> </a:t>
                      </a:r>
                      <a:r>
                        <a:rPr sz="900" dirty="0">
                          <a:solidFill>
                            <a:srgbClr val="4C4D4F"/>
                          </a:solidFill>
                          <a:latin typeface="Calibri"/>
                          <a:cs typeface="Calibri"/>
                        </a:rPr>
                        <a:t>Profesional</a:t>
                      </a:r>
                      <a:endParaRPr sz="900" dirty="0">
                        <a:latin typeface="Calibri"/>
                        <a:cs typeface="Calibri"/>
                      </a:endParaRPr>
                    </a:p>
                    <a:p>
                      <a:pPr marL="251460" marR="195580" indent="-198755">
                        <a:lnSpc>
                          <a:spcPct val="92600"/>
                        </a:lnSpc>
                        <a:spcBef>
                          <a:spcPts val="295"/>
                        </a:spcBef>
                      </a:pPr>
                      <a:r>
                        <a:rPr sz="900" b="1" spc="-5" dirty="0">
                          <a:solidFill>
                            <a:srgbClr val="BE3631"/>
                          </a:solidFill>
                          <a:latin typeface="Trebuchet MS"/>
                          <a:cs typeface="Trebuchet MS"/>
                        </a:rPr>
                        <a:t>C2</a:t>
                      </a:r>
                      <a:r>
                        <a:rPr sz="900" b="1" dirty="0">
                          <a:solidFill>
                            <a:srgbClr val="BE3631"/>
                          </a:solidFill>
                          <a:latin typeface="Trebuchet MS"/>
                          <a:cs typeface="Trebuchet MS"/>
                        </a:rPr>
                        <a:t>1</a:t>
                      </a:r>
                      <a:r>
                        <a:rPr sz="900" b="1" spc="5" dirty="0">
                          <a:solidFill>
                            <a:srgbClr val="BE3631"/>
                          </a:solidFill>
                          <a:latin typeface="Trebuchet MS"/>
                          <a:cs typeface="Trebuchet MS"/>
                        </a:rPr>
                        <a:t> </a:t>
                      </a:r>
                      <a:r>
                        <a:rPr sz="900" spc="5" dirty="0">
                          <a:solidFill>
                            <a:srgbClr val="4C4D4F"/>
                          </a:solidFill>
                          <a:latin typeface="Calibri"/>
                          <a:cs typeface="Calibri"/>
                        </a:rPr>
                        <a:t>M</a:t>
                      </a:r>
                      <a:r>
                        <a:rPr sz="900" dirty="0">
                          <a:solidFill>
                            <a:srgbClr val="4C4D4F"/>
                          </a:solidFill>
                          <a:latin typeface="Calibri"/>
                          <a:cs typeface="Calibri"/>
                        </a:rPr>
                        <a:t>ode</a:t>
                      </a:r>
                      <a:r>
                        <a:rPr sz="900" spc="-5" dirty="0">
                          <a:solidFill>
                            <a:srgbClr val="4C4D4F"/>
                          </a:solidFill>
                          <a:latin typeface="Calibri"/>
                          <a:cs typeface="Calibri"/>
                        </a:rPr>
                        <a:t>r</a:t>
                      </a:r>
                      <a:r>
                        <a:rPr sz="900" dirty="0">
                          <a:solidFill>
                            <a:srgbClr val="4C4D4F"/>
                          </a:solidFill>
                          <a:latin typeface="Calibri"/>
                          <a:cs typeface="Calibri"/>
                        </a:rPr>
                        <a:t>n</a:t>
                      </a:r>
                      <a:r>
                        <a:rPr sz="900" spc="5" dirty="0">
                          <a:solidFill>
                            <a:srgbClr val="4C4D4F"/>
                          </a:solidFill>
                          <a:latin typeface="Calibri"/>
                          <a:cs typeface="Calibri"/>
                        </a:rPr>
                        <a:t>i</a:t>
                      </a:r>
                      <a:r>
                        <a:rPr sz="900" spc="-10" dirty="0">
                          <a:solidFill>
                            <a:srgbClr val="4C4D4F"/>
                          </a:solidFill>
                          <a:latin typeface="Calibri"/>
                          <a:cs typeface="Calibri"/>
                        </a:rPr>
                        <a:t>zac</a:t>
                      </a:r>
                      <a:r>
                        <a:rPr sz="900" spc="5" dirty="0">
                          <a:solidFill>
                            <a:srgbClr val="4C4D4F"/>
                          </a:solidFill>
                          <a:latin typeface="Calibri"/>
                          <a:cs typeface="Calibri"/>
                        </a:rPr>
                        <a:t>i</a:t>
                      </a:r>
                      <a:r>
                        <a:rPr sz="900" dirty="0">
                          <a:solidFill>
                            <a:srgbClr val="4C4D4F"/>
                          </a:solidFill>
                          <a:latin typeface="Calibri"/>
                          <a:cs typeface="Calibri"/>
                        </a:rPr>
                        <a:t>ón</a:t>
                      </a:r>
                      <a:r>
                        <a:rPr sz="900" spc="10" dirty="0">
                          <a:solidFill>
                            <a:srgbClr val="4C4D4F"/>
                          </a:solidFill>
                          <a:latin typeface="Calibri"/>
                          <a:cs typeface="Calibri"/>
                        </a:rPr>
                        <a:t> </a:t>
                      </a:r>
                      <a:r>
                        <a:rPr sz="900" dirty="0">
                          <a:solidFill>
                            <a:srgbClr val="4C4D4F"/>
                          </a:solidFill>
                          <a:latin typeface="Calibri"/>
                          <a:cs typeface="Calibri"/>
                        </a:rPr>
                        <a:t>y  </a:t>
                      </a:r>
                      <a:r>
                        <a:rPr sz="900" spc="-5" dirty="0">
                          <a:solidFill>
                            <a:srgbClr val="4C4D4F"/>
                          </a:solidFill>
                          <a:latin typeface="Calibri"/>
                          <a:cs typeface="Calibri"/>
                        </a:rPr>
                        <a:t>digitalización </a:t>
                      </a:r>
                      <a:r>
                        <a:rPr sz="900" dirty="0">
                          <a:solidFill>
                            <a:srgbClr val="4C4D4F"/>
                          </a:solidFill>
                          <a:latin typeface="Calibri"/>
                          <a:cs typeface="Calibri"/>
                        </a:rPr>
                        <a:t>del </a:t>
                      </a:r>
                      <a:r>
                        <a:rPr sz="900" spc="5" dirty="0">
                          <a:solidFill>
                            <a:srgbClr val="4C4D4F"/>
                          </a:solidFill>
                          <a:latin typeface="Calibri"/>
                          <a:cs typeface="Calibri"/>
                        </a:rPr>
                        <a:t> </a:t>
                      </a:r>
                      <a:r>
                        <a:rPr sz="900" dirty="0">
                          <a:solidFill>
                            <a:srgbClr val="4C4D4F"/>
                          </a:solidFill>
                          <a:latin typeface="Calibri"/>
                          <a:cs typeface="Calibri"/>
                        </a:rPr>
                        <a:t>sistema</a:t>
                      </a:r>
                      <a:r>
                        <a:rPr sz="900" spc="10" dirty="0">
                          <a:solidFill>
                            <a:srgbClr val="4C4D4F"/>
                          </a:solidFill>
                          <a:latin typeface="Calibri"/>
                          <a:cs typeface="Calibri"/>
                        </a:rPr>
                        <a:t> </a:t>
                      </a:r>
                      <a:r>
                        <a:rPr sz="900" spc="-5" dirty="0">
                          <a:solidFill>
                            <a:srgbClr val="4C4D4F"/>
                          </a:solidFill>
                          <a:latin typeface="Calibri"/>
                          <a:cs typeface="Calibri"/>
                        </a:rPr>
                        <a:t>educativo, </a:t>
                      </a:r>
                      <a:r>
                        <a:rPr sz="900" spc="-190" dirty="0">
                          <a:solidFill>
                            <a:srgbClr val="4C4D4F"/>
                          </a:solidFill>
                          <a:latin typeface="Calibri"/>
                          <a:cs typeface="Calibri"/>
                        </a:rPr>
                        <a:t> </a:t>
                      </a:r>
                      <a:r>
                        <a:rPr sz="900" spc="5" dirty="0">
                          <a:solidFill>
                            <a:srgbClr val="4C4D4F"/>
                          </a:solidFill>
                          <a:latin typeface="Calibri"/>
                          <a:cs typeface="Calibri"/>
                        </a:rPr>
                        <a:t>incluida</a:t>
                      </a:r>
                      <a:endParaRPr sz="900" dirty="0">
                        <a:latin typeface="Calibri"/>
                        <a:cs typeface="Calibri"/>
                      </a:endParaRPr>
                    </a:p>
                    <a:p>
                      <a:pPr marL="251460" marR="215900">
                        <a:lnSpc>
                          <a:spcPct val="92200"/>
                        </a:lnSpc>
                        <a:spcBef>
                          <a:spcPts val="10"/>
                        </a:spcBef>
                      </a:pPr>
                      <a:r>
                        <a:rPr sz="900" dirty="0">
                          <a:solidFill>
                            <a:srgbClr val="4C4D4F"/>
                          </a:solidFill>
                          <a:latin typeface="Calibri"/>
                          <a:cs typeface="Calibri"/>
                        </a:rPr>
                        <a:t>la </a:t>
                      </a:r>
                      <a:r>
                        <a:rPr sz="900" spc="-5" dirty="0">
                          <a:solidFill>
                            <a:srgbClr val="4C4D4F"/>
                          </a:solidFill>
                          <a:latin typeface="Calibri"/>
                          <a:cs typeface="Calibri"/>
                        </a:rPr>
                        <a:t>educación </a:t>
                      </a:r>
                      <a:r>
                        <a:rPr sz="900" dirty="0">
                          <a:solidFill>
                            <a:srgbClr val="4C4D4F"/>
                          </a:solidFill>
                          <a:latin typeface="Calibri"/>
                          <a:cs typeface="Calibri"/>
                        </a:rPr>
                        <a:t> temprana</a:t>
                      </a:r>
                      <a:r>
                        <a:rPr sz="900" spc="20" dirty="0">
                          <a:solidFill>
                            <a:srgbClr val="4C4D4F"/>
                          </a:solidFill>
                          <a:latin typeface="Calibri"/>
                          <a:cs typeface="Calibri"/>
                        </a:rPr>
                        <a:t> </a:t>
                      </a:r>
                      <a:r>
                        <a:rPr sz="900" dirty="0">
                          <a:solidFill>
                            <a:srgbClr val="4C4D4F"/>
                          </a:solidFill>
                          <a:latin typeface="Calibri"/>
                          <a:cs typeface="Calibri"/>
                        </a:rPr>
                        <a:t>de</a:t>
                      </a:r>
                      <a:r>
                        <a:rPr sz="900" spc="-15" dirty="0">
                          <a:solidFill>
                            <a:srgbClr val="4C4D4F"/>
                          </a:solidFill>
                          <a:latin typeface="Calibri"/>
                          <a:cs typeface="Calibri"/>
                        </a:rPr>
                        <a:t> </a:t>
                      </a:r>
                      <a:r>
                        <a:rPr sz="900" dirty="0">
                          <a:solidFill>
                            <a:srgbClr val="4C4D4F"/>
                          </a:solidFill>
                          <a:latin typeface="Calibri"/>
                          <a:cs typeface="Calibri"/>
                        </a:rPr>
                        <a:t>0</a:t>
                      </a:r>
                      <a:r>
                        <a:rPr sz="900" spc="-15" dirty="0">
                          <a:solidFill>
                            <a:srgbClr val="4C4D4F"/>
                          </a:solidFill>
                          <a:latin typeface="Calibri"/>
                          <a:cs typeface="Calibri"/>
                        </a:rPr>
                        <a:t> </a:t>
                      </a:r>
                      <a:r>
                        <a:rPr sz="900" dirty="0">
                          <a:solidFill>
                            <a:srgbClr val="4C4D4F"/>
                          </a:solidFill>
                          <a:latin typeface="Calibri"/>
                          <a:cs typeface="Calibri"/>
                        </a:rPr>
                        <a:t>a</a:t>
                      </a:r>
                      <a:r>
                        <a:rPr sz="900" spc="-20" dirty="0">
                          <a:solidFill>
                            <a:srgbClr val="4C4D4F"/>
                          </a:solidFill>
                          <a:latin typeface="Calibri"/>
                          <a:cs typeface="Calibri"/>
                        </a:rPr>
                        <a:t> </a:t>
                      </a:r>
                      <a:r>
                        <a:rPr sz="900" dirty="0">
                          <a:solidFill>
                            <a:srgbClr val="4C4D4F"/>
                          </a:solidFill>
                          <a:latin typeface="Calibri"/>
                          <a:cs typeface="Calibri"/>
                        </a:rPr>
                        <a:t>3 </a:t>
                      </a:r>
                      <a:r>
                        <a:rPr sz="900" spc="-190" dirty="0">
                          <a:solidFill>
                            <a:srgbClr val="4C4D4F"/>
                          </a:solidFill>
                          <a:latin typeface="Calibri"/>
                          <a:cs typeface="Calibri"/>
                        </a:rPr>
                        <a:t> </a:t>
                      </a:r>
                      <a:r>
                        <a:rPr sz="900" dirty="0">
                          <a:solidFill>
                            <a:srgbClr val="4C4D4F"/>
                          </a:solidFill>
                          <a:latin typeface="Calibri"/>
                          <a:cs typeface="Calibri"/>
                        </a:rPr>
                        <a:t>años</a:t>
                      </a:r>
                      <a:endParaRPr sz="900" dirty="0">
                        <a:latin typeface="Calibri"/>
                        <a:cs typeface="Calibri"/>
                      </a:endParaRPr>
                    </a:p>
                  </a:txBody>
                  <a:tcPr marL="0" marR="0" marT="66675" marB="0">
                    <a:lnB w="57150">
                      <a:solidFill>
                        <a:srgbClr val="FFFFFF"/>
                      </a:solidFill>
                      <a:prstDash val="solid"/>
                    </a:lnB>
                    <a:solidFill>
                      <a:srgbClr val="EECDC1"/>
                    </a:solidFill>
                  </a:tcPr>
                </a:tc>
                <a:tc>
                  <a:txBody>
                    <a:bodyPr/>
                    <a:lstStyle/>
                    <a:p>
                      <a:pPr marL="251460" marR="123189" indent="-198755">
                        <a:lnSpc>
                          <a:spcPct val="92600"/>
                        </a:lnSpc>
                        <a:spcBef>
                          <a:spcPts val="700"/>
                        </a:spcBef>
                      </a:pPr>
                      <a:r>
                        <a:rPr sz="900" b="1" spc="-5" dirty="0">
                          <a:solidFill>
                            <a:srgbClr val="933F80"/>
                          </a:solidFill>
                          <a:latin typeface="Trebuchet MS"/>
                          <a:cs typeface="Trebuchet MS"/>
                        </a:rPr>
                        <a:t>C2</a:t>
                      </a:r>
                      <a:r>
                        <a:rPr sz="900" b="1" dirty="0">
                          <a:solidFill>
                            <a:srgbClr val="933F80"/>
                          </a:solidFill>
                          <a:latin typeface="Trebuchet MS"/>
                          <a:cs typeface="Trebuchet MS"/>
                        </a:rPr>
                        <a:t>2</a:t>
                      </a:r>
                      <a:r>
                        <a:rPr sz="900" b="1" spc="5" dirty="0">
                          <a:solidFill>
                            <a:srgbClr val="933F80"/>
                          </a:solidFill>
                          <a:latin typeface="Trebuchet MS"/>
                          <a:cs typeface="Trebuchet MS"/>
                        </a:rPr>
                        <a:t> </a:t>
                      </a:r>
                      <a:r>
                        <a:rPr sz="900" spc="-5" dirty="0">
                          <a:solidFill>
                            <a:srgbClr val="4C4D4F"/>
                          </a:solidFill>
                          <a:latin typeface="Calibri"/>
                          <a:cs typeface="Calibri"/>
                        </a:rPr>
                        <a:t>P</a:t>
                      </a:r>
                      <a:r>
                        <a:rPr sz="900" spc="5" dirty="0">
                          <a:solidFill>
                            <a:srgbClr val="4C4D4F"/>
                          </a:solidFill>
                          <a:latin typeface="Calibri"/>
                          <a:cs typeface="Calibri"/>
                        </a:rPr>
                        <a:t>l</a:t>
                      </a:r>
                      <a:r>
                        <a:rPr sz="900" spc="-10" dirty="0">
                          <a:solidFill>
                            <a:srgbClr val="4C4D4F"/>
                          </a:solidFill>
                          <a:latin typeface="Calibri"/>
                          <a:cs typeface="Calibri"/>
                        </a:rPr>
                        <a:t>a</a:t>
                      </a:r>
                      <a:r>
                        <a:rPr sz="900" dirty="0">
                          <a:solidFill>
                            <a:srgbClr val="4C4D4F"/>
                          </a:solidFill>
                          <a:latin typeface="Calibri"/>
                          <a:cs typeface="Calibri"/>
                        </a:rPr>
                        <a:t>n</a:t>
                      </a:r>
                      <a:r>
                        <a:rPr sz="900" spc="5" dirty="0">
                          <a:solidFill>
                            <a:srgbClr val="4C4D4F"/>
                          </a:solidFill>
                          <a:latin typeface="Calibri"/>
                          <a:cs typeface="Calibri"/>
                        </a:rPr>
                        <a:t> </a:t>
                      </a:r>
                      <a:r>
                        <a:rPr sz="900" dirty="0">
                          <a:solidFill>
                            <a:srgbClr val="4C4D4F"/>
                          </a:solidFill>
                          <a:latin typeface="Calibri"/>
                          <a:cs typeface="Calibri"/>
                        </a:rPr>
                        <a:t>de</a:t>
                      </a:r>
                      <a:r>
                        <a:rPr sz="900" spc="10" dirty="0">
                          <a:solidFill>
                            <a:srgbClr val="4C4D4F"/>
                          </a:solidFill>
                          <a:latin typeface="Calibri"/>
                          <a:cs typeface="Calibri"/>
                        </a:rPr>
                        <a:t> </a:t>
                      </a:r>
                      <a:r>
                        <a:rPr sz="900" spc="-10" dirty="0">
                          <a:solidFill>
                            <a:srgbClr val="4C4D4F"/>
                          </a:solidFill>
                          <a:latin typeface="Calibri"/>
                          <a:cs typeface="Calibri"/>
                        </a:rPr>
                        <a:t>c</a:t>
                      </a:r>
                      <a:r>
                        <a:rPr sz="900" dirty="0">
                          <a:solidFill>
                            <a:srgbClr val="4C4D4F"/>
                          </a:solidFill>
                          <a:latin typeface="Calibri"/>
                          <a:cs typeface="Calibri"/>
                        </a:rPr>
                        <a:t>hoque</a:t>
                      </a:r>
                      <a:r>
                        <a:rPr sz="900" spc="5" dirty="0">
                          <a:solidFill>
                            <a:srgbClr val="4C4D4F"/>
                          </a:solidFill>
                          <a:latin typeface="Calibri"/>
                          <a:cs typeface="Calibri"/>
                        </a:rPr>
                        <a:t> </a:t>
                      </a:r>
                      <a:r>
                        <a:rPr sz="900" dirty="0">
                          <a:solidFill>
                            <a:srgbClr val="4C4D4F"/>
                          </a:solidFill>
                          <a:latin typeface="Calibri"/>
                          <a:cs typeface="Calibri"/>
                        </a:rPr>
                        <a:t>p</a:t>
                      </a:r>
                      <a:r>
                        <a:rPr sz="900" spc="-10" dirty="0">
                          <a:solidFill>
                            <a:srgbClr val="4C4D4F"/>
                          </a:solidFill>
                          <a:latin typeface="Calibri"/>
                          <a:cs typeface="Calibri"/>
                        </a:rPr>
                        <a:t>a</a:t>
                      </a:r>
                      <a:r>
                        <a:rPr sz="900" spc="-5" dirty="0">
                          <a:solidFill>
                            <a:srgbClr val="4C4D4F"/>
                          </a:solidFill>
                          <a:latin typeface="Calibri"/>
                          <a:cs typeface="Calibri"/>
                        </a:rPr>
                        <a:t>r</a:t>
                      </a:r>
                      <a:r>
                        <a:rPr sz="900" dirty="0">
                          <a:solidFill>
                            <a:srgbClr val="4C4D4F"/>
                          </a:solidFill>
                          <a:latin typeface="Calibri"/>
                          <a:cs typeface="Calibri"/>
                        </a:rPr>
                        <a:t>a  </a:t>
                      </a:r>
                      <a:r>
                        <a:rPr sz="900" spc="5" dirty="0">
                          <a:solidFill>
                            <a:srgbClr val="4C4D4F"/>
                          </a:solidFill>
                          <a:latin typeface="Calibri"/>
                          <a:cs typeface="Calibri"/>
                        </a:rPr>
                        <a:t>la</a:t>
                      </a:r>
                      <a:r>
                        <a:rPr sz="900" spc="10" dirty="0">
                          <a:solidFill>
                            <a:srgbClr val="4C4D4F"/>
                          </a:solidFill>
                          <a:latin typeface="Calibri"/>
                          <a:cs typeface="Calibri"/>
                        </a:rPr>
                        <a:t> </a:t>
                      </a:r>
                      <a:r>
                        <a:rPr sz="900" dirty="0">
                          <a:solidFill>
                            <a:srgbClr val="4C4D4F"/>
                          </a:solidFill>
                          <a:latin typeface="Calibri"/>
                          <a:cs typeface="Calibri"/>
                        </a:rPr>
                        <a:t>economía de los </a:t>
                      </a:r>
                      <a:r>
                        <a:rPr sz="900" spc="5" dirty="0">
                          <a:solidFill>
                            <a:srgbClr val="4C4D4F"/>
                          </a:solidFill>
                          <a:latin typeface="Calibri"/>
                          <a:cs typeface="Calibri"/>
                        </a:rPr>
                        <a:t> </a:t>
                      </a:r>
                      <a:r>
                        <a:rPr sz="900" spc="-5" dirty="0">
                          <a:solidFill>
                            <a:srgbClr val="4C4D4F"/>
                          </a:solidFill>
                          <a:latin typeface="Calibri"/>
                          <a:cs typeface="Calibri"/>
                        </a:rPr>
                        <a:t>cuidados</a:t>
                      </a:r>
                      <a:r>
                        <a:rPr sz="900" spc="-15" dirty="0">
                          <a:solidFill>
                            <a:srgbClr val="4C4D4F"/>
                          </a:solidFill>
                          <a:latin typeface="Calibri"/>
                          <a:cs typeface="Calibri"/>
                        </a:rPr>
                        <a:t> </a:t>
                      </a:r>
                      <a:r>
                        <a:rPr sz="900" dirty="0">
                          <a:solidFill>
                            <a:srgbClr val="4C4D4F"/>
                          </a:solidFill>
                          <a:latin typeface="Calibri"/>
                          <a:cs typeface="Calibri"/>
                        </a:rPr>
                        <a:t>y</a:t>
                      </a:r>
                      <a:r>
                        <a:rPr sz="900" spc="25" dirty="0">
                          <a:solidFill>
                            <a:srgbClr val="4C4D4F"/>
                          </a:solidFill>
                          <a:latin typeface="Calibri"/>
                          <a:cs typeface="Calibri"/>
                        </a:rPr>
                        <a:t> </a:t>
                      </a:r>
                      <a:r>
                        <a:rPr sz="900" spc="-5" dirty="0">
                          <a:solidFill>
                            <a:srgbClr val="4C4D4F"/>
                          </a:solidFill>
                          <a:latin typeface="Calibri"/>
                          <a:cs typeface="Calibri"/>
                        </a:rPr>
                        <a:t>refuerzo </a:t>
                      </a:r>
                      <a:r>
                        <a:rPr sz="900" dirty="0">
                          <a:solidFill>
                            <a:srgbClr val="4C4D4F"/>
                          </a:solidFill>
                          <a:latin typeface="Calibri"/>
                          <a:cs typeface="Calibri"/>
                        </a:rPr>
                        <a:t> de </a:t>
                      </a:r>
                      <a:r>
                        <a:rPr sz="900" spc="-5" dirty="0">
                          <a:solidFill>
                            <a:srgbClr val="4C4D4F"/>
                          </a:solidFill>
                          <a:latin typeface="Calibri"/>
                          <a:cs typeface="Calibri"/>
                        </a:rPr>
                        <a:t>las </a:t>
                      </a:r>
                      <a:r>
                        <a:rPr sz="900" dirty="0">
                          <a:solidFill>
                            <a:srgbClr val="4C4D4F"/>
                          </a:solidFill>
                          <a:latin typeface="Calibri"/>
                          <a:cs typeface="Calibri"/>
                        </a:rPr>
                        <a:t>políticas</a:t>
                      </a:r>
                      <a:endParaRPr sz="900" dirty="0">
                        <a:latin typeface="Calibri"/>
                        <a:cs typeface="Calibri"/>
                      </a:endParaRPr>
                    </a:p>
                    <a:p>
                      <a:pPr marL="251460">
                        <a:lnSpc>
                          <a:spcPts val="1010"/>
                        </a:lnSpc>
                      </a:pPr>
                      <a:r>
                        <a:rPr sz="900" dirty="0">
                          <a:solidFill>
                            <a:srgbClr val="4C4D4F"/>
                          </a:solidFill>
                          <a:latin typeface="Calibri"/>
                          <a:cs typeface="Calibri"/>
                        </a:rPr>
                        <a:t>de</a:t>
                      </a:r>
                      <a:r>
                        <a:rPr sz="900" spc="-35" dirty="0">
                          <a:solidFill>
                            <a:srgbClr val="4C4D4F"/>
                          </a:solidFill>
                          <a:latin typeface="Calibri"/>
                          <a:cs typeface="Calibri"/>
                        </a:rPr>
                        <a:t> </a:t>
                      </a:r>
                      <a:r>
                        <a:rPr sz="900" dirty="0">
                          <a:solidFill>
                            <a:srgbClr val="4C4D4F"/>
                          </a:solidFill>
                          <a:latin typeface="Calibri"/>
                          <a:cs typeface="Calibri"/>
                        </a:rPr>
                        <a:t>inclusión</a:t>
                      </a:r>
                      <a:endParaRPr sz="900" dirty="0">
                        <a:latin typeface="Calibri"/>
                        <a:cs typeface="Calibri"/>
                      </a:endParaRPr>
                    </a:p>
                    <a:p>
                      <a:pPr marL="250825" marR="67945" indent="-198120">
                        <a:lnSpc>
                          <a:spcPct val="92200"/>
                        </a:lnSpc>
                        <a:spcBef>
                          <a:spcPts val="300"/>
                        </a:spcBef>
                      </a:pPr>
                      <a:r>
                        <a:rPr sz="900" b="1" spc="-5" dirty="0">
                          <a:solidFill>
                            <a:srgbClr val="933F80"/>
                          </a:solidFill>
                          <a:latin typeface="Trebuchet MS"/>
                          <a:cs typeface="Trebuchet MS"/>
                        </a:rPr>
                        <a:t>C2</a:t>
                      </a:r>
                      <a:r>
                        <a:rPr sz="900" b="1" dirty="0">
                          <a:solidFill>
                            <a:srgbClr val="933F80"/>
                          </a:solidFill>
                          <a:latin typeface="Trebuchet MS"/>
                          <a:cs typeface="Trebuchet MS"/>
                        </a:rPr>
                        <a:t>3</a:t>
                      </a:r>
                      <a:r>
                        <a:rPr sz="900" b="1" spc="5" dirty="0">
                          <a:solidFill>
                            <a:srgbClr val="933F80"/>
                          </a:solidFill>
                          <a:latin typeface="Trebuchet MS"/>
                          <a:cs typeface="Trebuchet MS"/>
                        </a:rPr>
                        <a:t> </a:t>
                      </a:r>
                      <a:r>
                        <a:rPr sz="900" spc="-10" dirty="0">
                          <a:solidFill>
                            <a:srgbClr val="4C4D4F"/>
                          </a:solidFill>
                          <a:latin typeface="Calibri"/>
                          <a:cs typeface="Calibri"/>
                        </a:rPr>
                        <a:t>N</a:t>
                      </a:r>
                      <a:r>
                        <a:rPr sz="900" dirty="0">
                          <a:solidFill>
                            <a:srgbClr val="4C4D4F"/>
                          </a:solidFill>
                          <a:latin typeface="Calibri"/>
                          <a:cs typeface="Calibri"/>
                        </a:rPr>
                        <a:t>ue</a:t>
                      </a:r>
                      <a:r>
                        <a:rPr sz="900" spc="5" dirty="0">
                          <a:solidFill>
                            <a:srgbClr val="4C4D4F"/>
                          </a:solidFill>
                          <a:latin typeface="Calibri"/>
                          <a:cs typeface="Calibri"/>
                        </a:rPr>
                        <a:t>v</a:t>
                      </a:r>
                      <a:r>
                        <a:rPr sz="900" spc="-10" dirty="0">
                          <a:solidFill>
                            <a:srgbClr val="4C4D4F"/>
                          </a:solidFill>
                          <a:latin typeface="Calibri"/>
                          <a:cs typeface="Calibri"/>
                        </a:rPr>
                        <a:t>a</a:t>
                      </a:r>
                      <a:r>
                        <a:rPr sz="900" dirty="0">
                          <a:solidFill>
                            <a:srgbClr val="4C4D4F"/>
                          </a:solidFill>
                          <a:latin typeface="Calibri"/>
                          <a:cs typeface="Calibri"/>
                        </a:rPr>
                        <a:t>s po</a:t>
                      </a:r>
                      <a:r>
                        <a:rPr sz="900" spc="5" dirty="0">
                          <a:solidFill>
                            <a:srgbClr val="4C4D4F"/>
                          </a:solidFill>
                          <a:latin typeface="Calibri"/>
                          <a:cs typeface="Calibri"/>
                        </a:rPr>
                        <a:t>lí</a:t>
                      </a:r>
                      <a:r>
                        <a:rPr sz="900" spc="-5" dirty="0">
                          <a:solidFill>
                            <a:srgbClr val="4C4D4F"/>
                          </a:solidFill>
                          <a:latin typeface="Calibri"/>
                          <a:cs typeface="Calibri"/>
                        </a:rPr>
                        <a:t>t</a:t>
                      </a:r>
                      <a:r>
                        <a:rPr sz="900" spc="5" dirty="0">
                          <a:solidFill>
                            <a:srgbClr val="4C4D4F"/>
                          </a:solidFill>
                          <a:latin typeface="Calibri"/>
                          <a:cs typeface="Calibri"/>
                        </a:rPr>
                        <a:t>i</a:t>
                      </a:r>
                      <a:r>
                        <a:rPr sz="900" spc="-10" dirty="0">
                          <a:solidFill>
                            <a:srgbClr val="4C4D4F"/>
                          </a:solidFill>
                          <a:latin typeface="Calibri"/>
                          <a:cs typeface="Calibri"/>
                        </a:rPr>
                        <a:t>ca</a:t>
                      </a:r>
                      <a:r>
                        <a:rPr sz="900" dirty="0">
                          <a:solidFill>
                            <a:srgbClr val="4C4D4F"/>
                          </a:solidFill>
                          <a:latin typeface="Calibri"/>
                          <a:cs typeface="Calibri"/>
                        </a:rPr>
                        <a:t>s  públicas</a:t>
                      </a:r>
                      <a:r>
                        <a:rPr sz="900" spc="5" dirty="0">
                          <a:solidFill>
                            <a:srgbClr val="4C4D4F"/>
                          </a:solidFill>
                          <a:latin typeface="Calibri"/>
                          <a:cs typeface="Calibri"/>
                        </a:rPr>
                        <a:t> </a:t>
                      </a:r>
                      <a:r>
                        <a:rPr sz="900" spc="-5" dirty="0">
                          <a:solidFill>
                            <a:srgbClr val="4C4D4F"/>
                          </a:solidFill>
                          <a:latin typeface="Calibri"/>
                          <a:cs typeface="Calibri"/>
                        </a:rPr>
                        <a:t>para </a:t>
                      </a:r>
                      <a:r>
                        <a:rPr sz="900" dirty="0">
                          <a:solidFill>
                            <a:srgbClr val="4C4D4F"/>
                          </a:solidFill>
                          <a:latin typeface="Calibri"/>
                          <a:cs typeface="Calibri"/>
                        </a:rPr>
                        <a:t>un </a:t>
                      </a:r>
                      <a:r>
                        <a:rPr sz="900" spc="5" dirty="0">
                          <a:solidFill>
                            <a:srgbClr val="4C4D4F"/>
                          </a:solidFill>
                          <a:latin typeface="Calibri"/>
                          <a:cs typeface="Calibri"/>
                        </a:rPr>
                        <a:t> </a:t>
                      </a:r>
                      <a:r>
                        <a:rPr sz="900" spc="-5" dirty="0">
                          <a:solidFill>
                            <a:srgbClr val="4C4D4F"/>
                          </a:solidFill>
                          <a:latin typeface="Calibri"/>
                          <a:cs typeface="Calibri"/>
                        </a:rPr>
                        <a:t>mercado </a:t>
                      </a:r>
                      <a:r>
                        <a:rPr sz="900" dirty="0">
                          <a:solidFill>
                            <a:srgbClr val="4C4D4F"/>
                          </a:solidFill>
                          <a:latin typeface="Calibri"/>
                          <a:cs typeface="Calibri"/>
                        </a:rPr>
                        <a:t>de </a:t>
                      </a:r>
                      <a:r>
                        <a:rPr sz="900" spc="-5" dirty="0">
                          <a:solidFill>
                            <a:srgbClr val="4C4D4F"/>
                          </a:solidFill>
                          <a:latin typeface="Calibri"/>
                          <a:cs typeface="Calibri"/>
                        </a:rPr>
                        <a:t>trabajo </a:t>
                      </a:r>
                      <a:r>
                        <a:rPr sz="900" dirty="0">
                          <a:solidFill>
                            <a:srgbClr val="4C4D4F"/>
                          </a:solidFill>
                          <a:latin typeface="Calibri"/>
                          <a:cs typeface="Calibri"/>
                        </a:rPr>
                        <a:t> </a:t>
                      </a:r>
                      <a:r>
                        <a:rPr sz="900" spc="-5" dirty="0">
                          <a:solidFill>
                            <a:srgbClr val="4C4D4F"/>
                          </a:solidFill>
                          <a:latin typeface="Calibri"/>
                          <a:cs typeface="Calibri"/>
                        </a:rPr>
                        <a:t>dinámico, </a:t>
                      </a:r>
                      <a:r>
                        <a:rPr sz="900" dirty="0">
                          <a:solidFill>
                            <a:srgbClr val="4C4D4F"/>
                          </a:solidFill>
                          <a:latin typeface="Calibri"/>
                          <a:cs typeface="Calibri"/>
                        </a:rPr>
                        <a:t>resiliente e </a:t>
                      </a:r>
                      <a:r>
                        <a:rPr sz="900" spc="-190" dirty="0">
                          <a:solidFill>
                            <a:srgbClr val="4C4D4F"/>
                          </a:solidFill>
                          <a:latin typeface="Calibri"/>
                          <a:cs typeface="Calibri"/>
                        </a:rPr>
                        <a:t> </a:t>
                      </a:r>
                      <a:r>
                        <a:rPr sz="900" spc="5" dirty="0">
                          <a:solidFill>
                            <a:srgbClr val="4C4D4F"/>
                          </a:solidFill>
                          <a:latin typeface="Calibri"/>
                          <a:cs typeface="Calibri"/>
                        </a:rPr>
                        <a:t>inclusivo</a:t>
                      </a:r>
                      <a:endParaRPr sz="900" dirty="0">
                        <a:latin typeface="Calibri"/>
                        <a:cs typeface="Calibri"/>
                      </a:endParaRPr>
                    </a:p>
                  </a:txBody>
                  <a:tcPr marL="0" marR="0" marT="88900" marB="0">
                    <a:lnB w="57150">
                      <a:solidFill>
                        <a:srgbClr val="FFFFFF"/>
                      </a:solidFill>
                      <a:prstDash val="solid"/>
                    </a:lnB>
                    <a:solidFill>
                      <a:srgbClr val="DECCDD"/>
                    </a:solidFill>
                  </a:tcPr>
                </a:tc>
                <a:tc>
                  <a:txBody>
                    <a:bodyPr/>
                    <a:lstStyle/>
                    <a:p>
                      <a:pPr marL="254000" marR="396875" indent="-200660" algn="just">
                        <a:lnSpc>
                          <a:spcPct val="92200"/>
                        </a:lnSpc>
                        <a:spcBef>
                          <a:spcPts val="610"/>
                        </a:spcBef>
                      </a:pPr>
                      <a:r>
                        <a:rPr sz="900" b="1" spc="-5" dirty="0">
                          <a:solidFill>
                            <a:srgbClr val="4D4D8C"/>
                          </a:solidFill>
                          <a:latin typeface="Trebuchet MS"/>
                          <a:cs typeface="Trebuchet MS"/>
                        </a:rPr>
                        <a:t>C2</a:t>
                      </a:r>
                      <a:r>
                        <a:rPr sz="900" b="1" dirty="0">
                          <a:solidFill>
                            <a:srgbClr val="4D4D8C"/>
                          </a:solidFill>
                          <a:latin typeface="Trebuchet MS"/>
                          <a:cs typeface="Trebuchet MS"/>
                        </a:rPr>
                        <a:t>4</a:t>
                      </a:r>
                      <a:r>
                        <a:rPr sz="900" b="1" spc="-15" dirty="0">
                          <a:solidFill>
                            <a:srgbClr val="4D4D8C"/>
                          </a:solidFill>
                          <a:latin typeface="Trebuchet MS"/>
                          <a:cs typeface="Trebuchet MS"/>
                        </a:rPr>
                        <a:t> </a:t>
                      </a:r>
                      <a:r>
                        <a:rPr sz="900" dirty="0">
                          <a:solidFill>
                            <a:srgbClr val="4C4D4F"/>
                          </a:solidFill>
                          <a:latin typeface="Calibri"/>
                          <a:cs typeface="Calibri"/>
                        </a:rPr>
                        <a:t>R</a:t>
                      </a:r>
                      <a:r>
                        <a:rPr sz="900" spc="5" dirty="0">
                          <a:solidFill>
                            <a:srgbClr val="4C4D4F"/>
                          </a:solidFill>
                          <a:latin typeface="Calibri"/>
                          <a:cs typeface="Calibri"/>
                        </a:rPr>
                        <a:t>e</a:t>
                      </a:r>
                      <a:r>
                        <a:rPr sz="900" spc="10" dirty="0">
                          <a:solidFill>
                            <a:srgbClr val="4C4D4F"/>
                          </a:solidFill>
                          <a:latin typeface="Calibri"/>
                          <a:cs typeface="Calibri"/>
                        </a:rPr>
                        <a:t>v</a:t>
                      </a:r>
                      <a:r>
                        <a:rPr sz="900" spc="-5" dirty="0">
                          <a:solidFill>
                            <a:srgbClr val="4C4D4F"/>
                          </a:solidFill>
                          <a:latin typeface="Calibri"/>
                          <a:cs typeface="Calibri"/>
                        </a:rPr>
                        <a:t>a</a:t>
                      </a:r>
                      <a:r>
                        <a:rPr sz="900" spc="10" dirty="0">
                          <a:solidFill>
                            <a:srgbClr val="4C4D4F"/>
                          </a:solidFill>
                          <a:latin typeface="Calibri"/>
                          <a:cs typeface="Calibri"/>
                        </a:rPr>
                        <a:t>l</a:t>
                      </a:r>
                      <a:r>
                        <a:rPr sz="900" spc="5" dirty="0">
                          <a:solidFill>
                            <a:srgbClr val="4C4D4F"/>
                          </a:solidFill>
                          <a:latin typeface="Calibri"/>
                          <a:cs typeface="Calibri"/>
                        </a:rPr>
                        <a:t>o</a:t>
                      </a:r>
                      <a:r>
                        <a:rPr sz="900" dirty="0">
                          <a:solidFill>
                            <a:srgbClr val="4C4D4F"/>
                          </a:solidFill>
                          <a:latin typeface="Calibri"/>
                          <a:cs typeface="Calibri"/>
                        </a:rPr>
                        <a:t>r</a:t>
                      </a:r>
                      <a:r>
                        <a:rPr sz="900" spc="10" dirty="0">
                          <a:solidFill>
                            <a:srgbClr val="4C4D4F"/>
                          </a:solidFill>
                          <a:latin typeface="Calibri"/>
                          <a:cs typeface="Calibri"/>
                        </a:rPr>
                        <a:t>i</a:t>
                      </a:r>
                      <a:r>
                        <a:rPr sz="900" spc="-5" dirty="0">
                          <a:solidFill>
                            <a:srgbClr val="4C4D4F"/>
                          </a:solidFill>
                          <a:latin typeface="Calibri"/>
                          <a:cs typeface="Calibri"/>
                        </a:rPr>
                        <a:t>zac</a:t>
                      </a:r>
                      <a:r>
                        <a:rPr sz="900" spc="10" dirty="0">
                          <a:solidFill>
                            <a:srgbClr val="4C4D4F"/>
                          </a:solidFill>
                          <a:latin typeface="Calibri"/>
                          <a:cs typeface="Calibri"/>
                        </a:rPr>
                        <a:t>i</a:t>
                      </a:r>
                      <a:r>
                        <a:rPr sz="900" spc="5" dirty="0">
                          <a:solidFill>
                            <a:srgbClr val="4C4D4F"/>
                          </a:solidFill>
                          <a:latin typeface="Calibri"/>
                          <a:cs typeface="Calibri"/>
                        </a:rPr>
                        <a:t>ó</a:t>
                      </a:r>
                      <a:r>
                        <a:rPr sz="900" dirty="0">
                          <a:solidFill>
                            <a:srgbClr val="4C4D4F"/>
                          </a:solidFill>
                          <a:latin typeface="Calibri"/>
                          <a:cs typeface="Calibri"/>
                        </a:rPr>
                        <a:t>n  de la industria </a:t>
                      </a:r>
                      <a:r>
                        <a:rPr sz="900" spc="-195" dirty="0">
                          <a:solidFill>
                            <a:srgbClr val="4C4D4F"/>
                          </a:solidFill>
                          <a:latin typeface="Calibri"/>
                          <a:cs typeface="Calibri"/>
                        </a:rPr>
                        <a:t> </a:t>
                      </a:r>
                      <a:r>
                        <a:rPr sz="900" dirty="0">
                          <a:solidFill>
                            <a:srgbClr val="4C4D4F"/>
                          </a:solidFill>
                          <a:latin typeface="Calibri"/>
                          <a:cs typeface="Calibri"/>
                        </a:rPr>
                        <a:t>cultural</a:t>
                      </a:r>
                      <a:endParaRPr sz="900" dirty="0">
                        <a:latin typeface="Calibri"/>
                        <a:cs typeface="Calibri"/>
                      </a:endParaRPr>
                    </a:p>
                    <a:p>
                      <a:pPr>
                        <a:lnSpc>
                          <a:spcPct val="100000"/>
                        </a:lnSpc>
                        <a:spcBef>
                          <a:spcPts val="25"/>
                        </a:spcBef>
                      </a:pPr>
                      <a:endParaRPr sz="850" dirty="0">
                        <a:latin typeface="Times New Roman"/>
                        <a:cs typeface="Times New Roman"/>
                      </a:endParaRPr>
                    </a:p>
                    <a:p>
                      <a:pPr marL="259715" marR="384810" indent="-203200">
                        <a:lnSpc>
                          <a:spcPts val="1010"/>
                        </a:lnSpc>
                      </a:pPr>
                      <a:r>
                        <a:rPr sz="900" b="1" spc="-5" dirty="0">
                          <a:solidFill>
                            <a:srgbClr val="4D4D8C"/>
                          </a:solidFill>
                          <a:latin typeface="Trebuchet MS"/>
                          <a:cs typeface="Trebuchet MS"/>
                        </a:rPr>
                        <a:t>C2</a:t>
                      </a:r>
                      <a:r>
                        <a:rPr sz="900" b="1" dirty="0">
                          <a:solidFill>
                            <a:srgbClr val="4D4D8C"/>
                          </a:solidFill>
                          <a:latin typeface="Trebuchet MS"/>
                          <a:cs typeface="Trebuchet MS"/>
                        </a:rPr>
                        <a:t>5</a:t>
                      </a:r>
                      <a:r>
                        <a:rPr sz="900" b="1" spc="-5" dirty="0">
                          <a:solidFill>
                            <a:srgbClr val="4D4D8C"/>
                          </a:solidFill>
                          <a:latin typeface="Trebuchet MS"/>
                          <a:cs typeface="Trebuchet MS"/>
                        </a:rPr>
                        <a:t> </a:t>
                      </a:r>
                      <a:r>
                        <a:rPr sz="900" spc="-5" dirty="0">
                          <a:solidFill>
                            <a:srgbClr val="4C4D4F"/>
                          </a:solidFill>
                          <a:latin typeface="Calibri"/>
                          <a:cs typeface="Calibri"/>
                        </a:rPr>
                        <a:t>Es</a:t>
                      </a:r>
                      <a:r>
                        <a:rPr sz="900" dirty="0">
                          <a:solidFill>
                            <a:srgbClr val="4C4D4F"/>
                          </a:solidFill>
                          <a:latin typeface="Calibri"/>
                          <a:cs typeface="Calibri"/>
                        </a:rPr>
                        <a:t>p</a:t>
                      </a:r>
                      <a:r>
                        <a:rPr sz="900" spc="-10" dirty="0">
                          <a:solidFill>
                            <a:srgbClr val="4C4D4F"/>
                          </a:solidFill>
                          <a:latin typeface="Calibri"/>
                          <a:cs typeface="Calibri"/>
                        </a:rPr>
                        <a:t>a</a:t>
                      </a:r>
                      <a:r>
                        <a:rPr sz="900" dirty="0">
                          <a:solidFill>
                            <a:srgbClr val="4C4D4F"/>
                          </a:solidFill>
                          <a:latin typeface="Calibri"/>
                          <a:cs typeface="Calibri"/>
                        </a:rPr>
                        <a:t>ña</a:t>
                      </a:r>
                      <a:r>
                        <a:rPr sz="900" spc="-5" dirty="0">
                          <a:solidFill>
                            <a:srgbClr val="4C4D4F"/>
                          </a:solidFill>
                          <a:latin typeface="Calibri"/>
                          <a:cs typeface="Calibri"/>
                        </a:rPr>
                        <a:t> </a:t>
                      </a:r>
                      <a:r>
                        <a:rPr sz="900" dirty="0">
                          <a:solidFill>
                            <a:srgbClr val="4C4D4F"/>
                          </a:solidFill>
                          <a:latin typeface="Calibri"/>
                          <a:cs typeface="Calibri"/>
                        </a:rPr>
                        <a:t>hub  audiovisual</a:t>
                      </a:r>
                      <a:r>
                        <a:rPr sz="900" spc="-45" dirty="0">
                          <a:solidFill>
                            <a:srgbClr val="4C4D4F"/>
                          </a:solidFill>
                          <a:latin typeface="Calibri"/>
                          <a:cs typeface="Calibri"/>
                        </a:rPr>
                        <a:t> </a:t>
                      </a:r>
                      <a:r>
                        <a:rPr sz="900" dirty="0">
                          <a:solidFill>
                            <a:srgbClr val="4C4D4F"/>
                          </a:solidFill>
                          <a:latin typeface="Calibri"/>
                          <a:cs typeface="Calibri"/>
                        </a:rPr>
                        <a:t>de </a:t>
                      </a:r>
                      <a:r>
                        <a:rPr sz="900" spc="-190" dirty="0">
                          <a:solidFill>
                            <a:srgbClr val="4C4D4F"/>
                          </a:solidFill>
                          <a:latin typeface="Calibri"/>
                          <a:cs typeface="Calibri"/>
                        </a:rPr>
                        <a:t> </a:t>
                      </a:r>
                      <a:r>
                        <a:rPr sz="900" spc="-5" dirty="0">
                          <a:solidFill>
                            <a:srgbClr val="4C4D4F"/>
                          </a:solidFill>
                          <a:latin typeface="Calibri"/>
                          <a:cs typeface="Calibri"/>
                        </a:rPr>
                        <a:t>Europa</a:t>
                      </a:r>
                      <a:endParaRPr sz="900" dirty="0">
                        <a:latin typeface="Calibri"/>
                        <a:cs typeface="Calibri"/>
                      </a:endParaRPr>
                    </a:p>
                    <a:p>
                      <a:pPr marL="266700">
                        <a:lnSpc>
                          <a:spcPts val="960"/>
                        </a:lnSpc>
                      </a:pPr>
                      <a:r>
                        <a:rPr sz="900" spc="-5" dirty="0">
                          <a:solidFill>
                            <a:srgbClr val="4C4D4F"/>
                          </a:solidFill>
                          <a:latin typeface="Calibri"/>
                          <a:cs typeface="Calibri"/>
                        </a:rPr>
                        <a:t>(Spain</a:t>
                      </a:r>
                      <a:r>
                        <a:rPr sz="900" spc="-30" dirty="0">
                          <a:solidFill>
                            <a:srgbClr val="4C4D4F"/>
                          </a:solidFill>
                          <a:latin typeface="Calibri"/>
                          <a:cs typeface="Calibri"/>
                        </a:rPr>
                        <a:t> </a:t>
                      </a:r>
                      <a:r>
                        <a:rPr sz="900" dirty="0">
                          <a:solidFill>
                            <a:srgbClr val="4C4D4F"/>
                          </a:solidFill>
                          <a:latin typeface="Calibri"/>
                          <a:cs typeface="Calibri"/>
                        </a:rPr>
                        <a:t>AVS</a:t>
                      </a:r>
                      <a:r>
                        <a:rPr sz="900" spc="-30" dirty="0">
                          <a:solidFill>
                            <a:srgbClr val="4C4D4F"/>
                          </a:solidFill>
                          <a:latin typeface="Calibri"/>
                          <a:cs typeface="Calibri"/>
                        </a:rPr>
                        <a:t> </a:t>
                      </a:r>
                      <a:r>
                        <a:rPr sz="900" dirty="0">
                          <a:solidFill>
                            <a:srgbClr val="4C4D4F"/>
                          </a:solidFill>
                          <a:latin typeface="Calibri"/>
                          <a:cs typeface="Calibri"/>
                        </a:rPr>
                        <a:t>Hub)</a:t>
                      </a:r>
                      <a:endParaRPr sz="900" dirty="0">
                        <a:latin typeface="Calibri"/>
                        <a:cs typeface="Calibri"/>
                      </a:endParaRPr>
                    </a:p>
                    <a:p>
                      <a:pPr>
                        <a:lnSpc>
                          <a:spcPct val="100000"/>
                        </a:lnSpc>
                        <a:spcBef>
                          <a:spcPts val="55"/>
                        </a:spcBef>
                      </a:pPr>
                      <a:endParaRPr sz="1100" dirty="0">
                        <a:latin typeface="Times New Roman"/>
                        <a:cs typeface="Times New Roman"/>
                      </a:endParaRPr>
                    </a:p>
                    <a:p>
                      <a:pPr marL="53975">
                        <a:lnSpc>
                          <a:spcPts val="1045"/>
                        </a:lnSpc>
                      </a:pPr>
                      <a:r>
                        <a:rPr sz="900" b="1" spc="-5" dirty="0">
                          <a:solidFill>
                            <a:srgbClr val="4D4D8C"/>
                          </a:solidFill>
                          <a:latin typeface="Trebuchet MS"/>
                          <a:cs typeface="Trebuchet MS"/>
                        </a:rPr>
                        <a:t>C2</a:t>
                      </a:r>
                      <a:r>
                        <a:rPr sz="900" b="1" dirty="0">
                          <a:solidFill>
                            <a:srgbClr val="4D4D8C"/>
                          </a:solidFill>
                          <a:latin typeface="Trebuchet MS"/>
                          <a:cs typeface="Trebuchet MS"/>
                        </a:rPr>
                        <a:t>6</a:t>
                      </a:r>
                      <a:r>
                        <a:rPr sz="900" b="1" spc="-5" dirty="0">
                          <a:solidFill>
                            <a:srgbClr val="4D4D8C"/>
                          </a:solidFill>
                          <a:latin typeface="Trebuchet MS"/>
                          <a:cs typeface="Trebuchet MS"/>
                        </a:rPr>
                        <a:t> </a:t>
                      </a:r>
                      <a:r>
                        <a:rPr sz="900" spc="-5" dirty="0">
                          <a:solidFill>
                            <a:srgbClr val="4C4D4F"/>
                          </a:solidFill>
                          <a:latin typeface="Calibri"/>
                          <a:cs typeface="Calibri"/>
                        </a:rPr>
                        <a:t>P</a:t>
                      </a:r>
                      <a:r>
                        <a:rPr sz="900" spc="5" dirty="0">
                          <a:solidFill>
                            <a:srgbClr val="4C4D4F"/>
                          </a:solidFill>
                          <a:latin typeface="Calibri"/>
                          <a:cs typeface="Calibri"/>
                        </a:rPr>
                        <a:t>l</a:t>
                      </a:r>
                      <a:r>
                        <a:rPr sz="900" spc="-10" dirty="0">
                          <a:solidFill>
                            <a:srgbClr val="4C4D4F"/>
                          </a:solidFill>
                          <a:latin typeface="Calibri"/>
                          <a:cs typeface="Calibri"/>
                        </a:rPr>
                        <a:t>a</a:t>
                      </a:r>
                      <a:r>
                        <a:rPr sz="900" dirty="0">
                          <a:solidFill>
                            <a:srgbClr val="4C4D4F"/>
                          </a:solidFill>
                          <a:latin typeface="Calibri"/>
                          <a:cs typeface="Calibri"/>
                        </a:rPr>
                        <a:t>n de</a:t>
                      </a:r>
                      <a:r>
                        <a:rPr sz="900" spc="5" dirty="0">
                          <a:solidFill>
                            <a:srgbClr val="4C4D4F"/>
                          </a:solidFill>
                          <a:latin typeface="Calibri"/>
                          <a:cs typeface="Calibri"/>
                        </a:rPr>
                        <a:t> fo</a:t>
                      </a:r>
                      <a:r>
                        <a:rPr sz="900" spc="10" dirty="0">
                          <a:solidFill>
                            <a:srgbClr val="4C4D4F"/>
                          </a:solidFill>
                          <a:latin typeface="Calibri"/>
                          <a:cs typeface="Calibri"/>
                        </a:rPr>
                        <a:t>m</a:t>
                      </a:r>
                      <a:r>
                        <a:rPr sz="900" spc="5" dirty="0">
                          <a:solidFill>
                            <a:srgbClr val="4C4D4F"/>
                          </a:solidFill>
                          <a:latin typeface="Calibri"/>
                          <a:cs typeface="Calibri"/>
                        </a:rPr>
                        <a:t>en</a:t>
                      </a:r>
                      <a:r>
                        <a:rPr sz="900" dirty="0">
                          <a:solidFill>
                            <a:srgbClr val="4C4D4F"/>
                          </a:solidFill>
                          <a:latin typeface="Calibri"/>
                          <a:cs typeface="Calibri"/>
                        </a:rPr>
                        <a:t>to</a:t>
                      </a:r>
                      <a:endParaRPr sz="900" dirty="0">
                        <a:latin typeface="Calibri"/>
                        <a:cs typeface="Calibri"/>
                      </a:endParaRPr>
                    </a:p>
                    <a:p>
                      <a:pPr marL="250825">
                        <a:lnSpc>
                          <a:spcPts val="1045"/>
                        </a:lnSpc>
                      </a:pPr>
                      <a:r>
                        <a:rPr sz="900" dirty="0">
                          <a:solidFill>
                            <a:srgbClr val="4C4D4F"/>
                          </a:solidFill>
                          <a:latin typeface="Calibri"/>
                          <a:cs typeface="Calibri"/>
                        </a:rPr>
                        <a:t>del</a:t>
                      </a:r>
                      <a:r>
                        <a:rPr sz="900" spc="-15" dirty="0">
                          <a:solidFill>
                            <a:srgbClr val="4C4D4F"/>
                          </a:solidFill>
                          <a:latin typeface="Calibri"/>
                          <a:cs typeface="Calibri"/>
                        </a:rPr>
                        <a:t> </a:t>
                      </a:r>
                      <a:r>
                        <a:rPr sz="900" spc="-5" dirty="0">
                          <a:solidFill>
                            <a:srgbClr val="4C4D4F"/>
                          </a:solidFill>
                          <a:latin typeface="Calibri"/>
                          <a:cs typeface="Calibri"/>
                        </a:rPr>
                        <a:t>sector</a:t>
                      </a:r>
                      <a:r>
                        <a:rPr sz="900" spc="-10" dirty="0">
                          <a:solidFill>
                            <a:srgbClr val="4C4D4F"/>
                          </a:solidFill>
                          <a:latin typeface="Calibri"/>
                          <a:cs typeface="Calibri"/>
                        </a:rPr>
                        <a:t> </a:t>
                      </a:r>
                      <a:r>
                        <a:rPr sz="900" dirty="0">
                          <a:solidFill>
                            <a:srgbClr val="4C4D4F"/>
                          </a:solidFill>
                          <a:latin typeface="Calibri"/>
                          <a:cs typeface="Calibri"/>
                        </a:rPr>
                        <a:t>del</a:t>
                      </a:r>
                      <a:r>
                        <a:rPr sz="900" spc="-10" dirty="0">
                          <a:solidFill>
                            <a:srgbClr val="4C4D4F"/>
                          </a:solidFill>
                          <a:latin typeface="Calibri"/>
                          <a:cs typeface="Calibri"/>
                        </a:rPr>
                        <a:t> </a:t>
                      </a:r>
                      <a:r>
                        <a:rPr sz="900" dirty="0">
                          <a:solidFill>
                            <a:srgbClr val="4C4D4F"/>
                          </a:solidFill>
                          <a:latin typeface="Calibri"/>
                          <a:cs typeface="Calibri"/>
                        </a:rPr>
                        <a:t>deporte</a:t>
                      </a:r>
                      <a:endParaRPr sz="900" dirty="0">
                        <a:latin typeface="Calibri"/>
                        <a:cs typeface="Calibri"/>
                      </a:endParaRPr>
                    </a:p>
                  </a:txBody>
                  <a:tcPr marL="0" marR="0" marT="77470" marB="0">
                    <a:lnB w="57150">
                      <a:solidFill>
                        <a:srgbClr val="FFFFFF"/>
                      </a:solidFill>
                      <a:prstDash val="solid"/>
                    </a:lnB>
                    <a:solidFill>
                      <a:srgbClr val="CBCADE"/>
                    </a:solidFill>
                  </a:tcPr>
                </a:tc>
                <a:tc>
                  <a:txBody>
                    <a:bodyPr/>
                    <a:lstStyle/>
                    <a:p>
                      <a:pPr marL="53340">
                        <a:lnSpc>
                          <a:spcPts val="1045"/>
                        </a:lnSpc>
                        <a:spcBef>
                          <a:spcPts val="620"/>
                        </a:spcBef>
                      </a:pPr>
                      <a:r>
                        <a:rPr sz="900" b="1" spc="-5" dirty="0">
                          <a:solidFill>
                            <a:srgbClr val="186EA4"/>
                          </a:solidFill>
                          <a:latin typeface="Trebuchet MS"/>
                          <a:cs typeface="Trebuchet MS"/>
                        </a:rPr>
                        <a:t>C27</a:t>
                      </a:r>
                      <a:r>
                        <a:rPr sz="900" spc="5" dirty="0">
                          <a:solidFill>
                            <a:srgbClr val="4C4D4F"/>
                          </a:solidFill>
                          <a:latin typeface="Calibri"/>
                          <a:cs typeface="Calibri"/>
                        </a:rPr>
                        <a:t>M</a:t>
                      </a:r>
                      <a:r>
                        <a:rPr sz="900" dirty="0">
                          <a:solidFill>
                            <a:srgbClr val="4C4D4F"/>
                          </a:solidFill>
                          <a:latin typeface="Calibri"/>
                          <a:cs typeface="Calibri"/>
                        </a:rPr>
                        <a:t>ed</a:t>
                      </a:r>
                      <a:r>
                        <a:rPr sz="900" spc="5" dirty="0">
                          <a:solidFill>
                            <a:srgbClr val="4C4D4F"/>
                          </a:solidFill>
                          <a:latin typeface="Calibri"/>
                          <a:cs typeface="Calibri"/>
                        </a:rPr>
                        <a:t>i</a:t>
                      </a:r>
                      <a:r>
                        <a:rPr sz="900" dirty="0">
                          <a:solidFill>
                            <a:srgbClr val="4C4D4F"/>
                          </a:solidFill>
                          <a:latin typeface="Calibri"/>
                          <a:cs typeface="Calibri"/>
                        </a:rPr>
                        <a:t>d</a:t>
                      </a:r>
                      <a:r>
                        <a:rPr sz="900" spc="-10" dirty="0">
                          <a:solidFill>
                            <a:srgbClr val="4C4D4F"/>
                          </a:solidFill>
                          <a:latin typeface="Calibri"/>
                          <a:cs typeface="Calibri"/>
                        </a:rPr>
                        <a:t>a</a:t>
                      </a:r>
                      <a:r>
                        <a:rPr sz="900" dirty="0">
                          <a:solidFill>
                            <a:srgbClr val="4C4D4F"/>
                          </a:solidFill>
                          <a:latin typeface="Calibri"/>
                          <a:cs typeface="Calibri"/>
                        </a:rPr>
                        <a:t>s</a:t>
                      </a:r>
                      <a:r>
                        <a:rPr sz="900" spc="-10" dirty="0">
                          <a:solidFill>
                            <a:srgbClr val="4C4D4F"/>
                          </a:solidFill>
                          <a:latin typeface="Calibri"/>
                          <a:cs typeface="Calibri"/>
                        </a:rPr>
                        <a:t> </a:t>
                      </a:r>
                      <a:r>
                        <a:rPr sz="900" dirty="0">
                          <a:solidFill>
                            <a:srgbClr val="4C4D4F"/>
                          </a:solidFill>
                          <a:latin typeface="Calibri"/>
                          <a:cs typeface="Calibri"/>
                        </a:rPr>
                        <a:t>y</a:t>
                      </a:r>
                      <a:endParaRPr sz="900" dirty="0">
                        <a:latin typeface="Calibri"/>
                        <a:cs typeface="Calibri"/>
                      </a:endParaRPr>
                    </a:p>
                    <a:p>
                      <a:pPr marL="250825" marR="360045">
                        <a:lnSpc>
                          <a:spcPct val="92600"/>
                        </a:lnSpc>
                        <a:spcBef>
                          <a:spcPts val="45"/>
                        </a:spcBef>
                      </a:pPr>
                      <a:r>
                        <a:rPr sz="900" dirty="0">
                          <a:solidFill>
                            <a:srgbClr val="4C4D4F"/>
                          </a:solidFill>
                          <a:latin typeface="Calibri"/>
                          <a:cs typeface="Calibri"/>
                        </a:rPr>
                        <a:t>actuaciones de </a:t>
                      </a:r>
                      <a:r>
                        <a:rPr sz="900" spc="-190" dirty="0">
                          <a:solidFill>
                            <a:srgbClr val="4C4D4F"/>
                          </a:solidFill>
                          <a:latin typeface="Calibri"/>
                          <a:cs typeface="Calibri"/>
                        </a:rPr>
                        <a:t> </a:t>
                      </a:r>
                      <a:r>
                        <a:rPr sz="900" spc="-5" dirty="0">
                          <a:solidFill>
                            <a:srgbClr val="4C4D4F"/>
                          </a:solidFill>
                          <a:latin typeface="Calibri"/>
                          <a:cs typeface="Calibri"/>
                        </a:rPr>
                        <a:t>prevención </a:t>
                      </a:r>
                      <a:r>
                        <a:rPr sz="900" dirty="0">
                          <a:solidFill>
                            <a:srgbClr val="4C4D4F"/>
                          </a:solidFill>
                          <a:latin typeface="Calibri"/>
                          <a:cs typeface="Calibri"/>
                        </a:rPr>
                        <a:t>y </a:t>
                      </a:r>
                      <a:r>
                        <a:rPr sz="900" spc="5" dirty="0">
                          <a:solidFill>
                            <a:srgbClr val="4C4D4F"/>
                          </a:solidFill>
                          <a:latin typeface="Calibri"/>
                          <a:cs typeface="Calibri"/>
                        </a:rPr>
                        <a:t> </a:t>
                      </a:r>
                      <a:r>
                        <a:rPr sz="900" dirty="0">
                          <a:solidFill>
                            <a:srgbClr val="4C4D4F"/>
                          </a:solidFill>
                          <a:latin typeface="Calibri"/>
                          <a:cs typeface="Calibri"/>
                        </a:rPr>
                        <a:t>lucha</a:t>
                      </a:r>
                      <a:r>
                        <a:rPr sz="900" spc="160" dirty="0">
                          <a:solidFill>
                            <a:srgbClr val="4C4D4F"/>
                          </a:solidFill>
                          <a:latin typeface="Calibri"/>
                          <a:cs typeface="Calibri"/>
                        </a:rPr>
                        <a:t> </a:t>
                      </a:r>
                      <a:r>
                        <a:rPr sz="900" spc="-5" dirty="0">
                          <a:solidFill>
                            <a:srgbClr val="4C4D4F"/>
                          </a:solidFill>
                          <a:latin typeface="Calibri"/>
                          <a:cs typeface="Calibri"/>
                        </a:rPr>
                        <a:t>contra</a:t>
                      </a:r>
                      <a:r>
                        <a:rPr sz="900" spc="-35" dirty="0">
                          <a:solidFill>
                            <a:srgbClr val="4C4D4F"/>
                          </a:solidFill>
                          <a:latin typeface="Calibri"/>
                          <a:cs typeface="Calibri"/>
                        </a:rPr>
                        <a:t> </a:t>
                      </a:r>
                      <a:r>
                        <a:rPr sz="900" dirty="0">
                          <a:solidFill>
                            <a:srgbClr val="4C4D4F"/>
                          </a:solidFill>
                          <a:latin typeface="Calibri"/>
                          <a:cs typeface="Calibri"/>
                        </a:rPr>
                        <a:t>el </a:t>
                      </a:r>
                      <a:r>
                        <a:rPr sz="900" spc="-185" dirty="0">
                          <a:solidFill>
                            <a:srgbClr val="4C4D4F"/>
                          </a:solidFill>
                          <a:latin typeface="Calibri"/>
                          <a:cs typeface="Calibri"/>
                        </a:rPr>
                        <a:t> </a:t>
                      </a:r>
                      <a:r>
                        <a:rPr sz="900" spc="-5" dirty="0">
                          <a:solidFill>
                            <a:srgbClr val="4C4D4F"/>
                          </a:solidFill>
                          <a:latin typeface="Calibri"/>
                          <a:cs typeface="Calibri"/>
                        </a:rPr>
                        <a:t>fraude</a:t>
                      </a:r>
                      <a:r>
                        <a:rPr sz="900" spc="-15" dirty="0">
                          <a:solidFill>
                            <a:srgbClr val="4C4D4F"/>
                          </a:solidFill>
                          <a:latin typeface="Calibri"/>
                          <a:cs typeface="Calibri"/>
                        </a:rPr>
                        <a:t> </a:t>
                      </a:r>
                      <a:r>
                        <a:rPr sz="900" dirty="0">
                          <a:solidFill>
                            <a:srgbClr val="4C4D4F"/>
                          </a:solidFill>
                          <a:latin typeface="Calibri"/>
                          <a:cs typeface="Calibri"/>
                        </a:rPr>
                        <a:t>fiscal</a:t>
                      </a:r>
                      <a:endParaRPr sz="900" dirty="0">
                        <a:latin typeface="Calibri"/>
                        <a:cs typeface="Calibri"/>
                      </a:endParaRPr>
                    </a:p>
                    <a:p>
                      <a:pPr marL="250825" marR="274955" indent="-198120">
                        <a:lnSpc>
                          <a:spcPct val="92200"/>
                        </a:lnSpc>
                        <a:spcBef>
                          <a:spcPts val="300"/>
                        </a:spcBef>
                      </a:pPr>
                      <a:r>
                        <a:rPr sz="900" b="1" spc="-5" dirty="0">
                          <a:solidFill>
                            <a:srgbClr val="186EA4"/>
                          </a:solidFill>
                          <a:latin typeface="Trebuchet MS"/>
                          <a:cs typeface="Trebuchet MS"/>
                        </a:rPr>
                        <a:t>C2</a:t>
                      </a:r>
                      <a:r>
                        <a:rPr sz="900" b="1" dirty="0">
                          <a:solidFill>
                            <a:srgbClr val="186EA4"/>
                          </a:solidFill>
                          <a:latin typeface="Trebuchet MS"/>
                          <a:cs typeface="Trebuchet MS"/>
                        </a:rPr>
                        <a:t>8</a:t>
                      </a:r>
                      <a:r>
                        <a:rPr sz="900" b="1" spc="-55" dirty="0">
                          <a:solidFill>
                            <a:srgbClr val="186EA4"/>
                          </a:solidFill>
                          <a:latin typeface="Trebuchet MS"/>
                          <a:cs typeface="Trebuchet MS"/>
                        </a:rPr>
                        <a:t> </a:t>
                      </a:r>
                      <a:r>
                        <a:rPr sz="900" dirty="0">
                          <a:solidFill>
                            <a:srgbClr val="4C4D4F"/>
                          </a:solidFill>
                          <a:latin typeface="Calibri"/>
                          <a:cs typeface="Calibri"/>
                        </a:rPr>
                        <a:t>Ad</a:t>
                      </a:r>
                      <a:r>
                        <a:rPr sz="900" spc="-10" dirty="0">
                          <a:solidFill>
                            <a:srgbClr val="4C4D4F"/>
                          </a:solidFill>
                          <a:latin typeface="Calibri"/>
                          <a:cs typeface="Calibri"/>
                        </a:rPr>
                        <a:t>a</a:t>
                      </a:r>
                      <a:r>
                        <a:rPr sz="900" dirty="0">
                          <a:solidFill>
                            <a:srgbClr val="4C4D4F"/>
                          </a:solidFill>
                          <a:latin typeface="Calibri"/>
                          <a:cs typeface="Calibri"/>
                        </a:rPr>
                        <a:t>p</a:t>
                      </a:r>
                      <a:r>
                        <a:rPr sz="900" spc="-5" dirty="0">
                          <a:solidFill>
                            <a:srgbClr val="4C4D4F"/>
                          </a:solidFill>
                          <a:latin typeface="Calibri"/>
                          <a:cs typeface="Calibri"/>
                        </a:rPr>
                        <a:t>t</a:t>
                      </a:r>
                      <a:r>
                        <a:rPr sz="900" spc="-10" dirty="0">
                          <a:solidFill>
                            <a:srgbClr val="4C4D4F"/>
                          </a:solidFill>
                          <a:latin typeface="Calibri"/>
                          <a:cs typeface="Calibri"/>
                        </a:rPr>
                        <a:t>ac</a:t>
                      </a:r>
                      <a:r>
                        <a:rPr sz="900" spc="5" dirty="0">
                          <a:solidFill>
                            <a:srgbClr val="4C4D4F"/>
                          </a:solidFill>
                          <a:latin typeface="Calibri"/>
                          <a:cs typeface="Calibri"/>
                        </a:rPr>
                        <a:t>i</a:t>
                      </a:r>
                      <a:r>
                        <a:rPr sz="900" dirty="0">
                          <a:solidFill>
                            <a:srgbClr val="4C4D4F"/>
                          </a:solidFill>
                          <a:latin typeface="Calibri"/>
                          <a:cs typeface="Calibri"/>
                        </a:rPr>
                        <a:t>ón</a:t>
                      </a:r>
                      <a:r>
                        <a:rPr sz="900" spc="-5" dirty="0">
                          <a:solidFill>
                            <a:srgbClr val="4C4D4F"/>
                          </a:solidFill>
                          <a:latin typeface="Calibri"/>
                          <a:cs typeface="Calibri"/>
                        </a:rPr>
                        <a:t> </a:t>
                      </a:r>
                      <a:r>
                        <a:rPr sz="900" dirty="0">
                          <a:solidFill>
                            <a:srgbClr val="4C4D4F"/>
                          </a:solidFill>
                          <a:latin typeface="Calibri"/>
                          <a:cs typeface="Calibri"/>
                        </a:rPr>
                        <a:t>del  sistema </a:t>
                      </a:r>
                      <a:r>
                        <a:rPr sz="900" spc="5" dirty="0">
                          <a:solidFill>
                            <a:srgbClr val="4C4D4F"/>
                          </a:solidFill>
                          <a:latin typeface="Calibri"/>
                          <a:cs typeface="Calibri"/>
                        </a:rPr>
                        <a:t> </a:t>
                      </a:r>
                      <a:r>
                        <a:rPr sz="900" dirty="0">
                          <a:solidFill>
                            <a:srgbClr val="4C4D4F"/>
                          </a:solidFill>
                          <a:latin typeface="Calibri"/>
                          <a:cs typeface="Calibri"/>
                        </a:rPr>
                        <a:t>impositivo a </a:t>
                      </a:r>
                      <a:r>
                        <a:rPr sz="900" spc="5" dirty="0">
                          <a:solidFill>
                            <a:srgbClr val="4C4D4F"/>
                          </a:solidFill>
                          <a:latin typeface="Calibri"/>
                          <a:cs typeface="Calibri"/>
                        </a:rPr>
                        <a:t>la </a:t>
                      </a:r>
                      <a:r>
                        <a:rPr sz="900" spc="10" dirty="0">
                          <a:solidFill>
                            <a:srgbClr val="4C4D4F"/>
                          </a:solidFill>
                          <a:latin typeface="Calibri"/>
                          <a:cs typeface="Calibri"/>
                        </a:rPr>
                        <a:t> </a:t>
                      </a:r>
                      <a:r>
                        <a:rPr sz="900" dirty="0">
                          <a:solidFill>
                            <a:srgbClr val="4C4D4F"/>
                          </a:solidFill>
                          <a:latin typeface="Calibri"/>
                          <a:cs typeface="Calibri"/>
                        </a:rPr>
                        <a:t>realidad del siglo </a:t>
                      </a:r>
                      <a:r>
                        <a:rPr sz="900" spc="-190" dirty="0">
                          <a:solidFill>
                            <a:srgbClr val="4C4D4F"/>
                          </a:solidFill>
                          <a:latin typeface="Calibri"/>
                          <a:cs typeface="Calibri"/>
                        </a:rPr>
                        <a:t> </a:t>
                      </a:r>
                      <a:r>
                        <a:rPr sz="900" dirty="0">
                          <a:solidFill>
                            <a:srgbClr val="4C4D4F"/>
                          </a:solidFill>
                          <a:latin typeface="Calibri"/>
                          <a:cs typeface="Calibri"/>
                        </a:rPr>
                        <a:t>XXI</a:t>
                      </a:r>
                      <a:endParaRPr sz="900" dirty="0">
                        <a:latin typeface="Calibri"/>
                        <a:cs typeface="Calibri"/>
                      </a:endParaRPr>
                    </a:p>
                    <a:p>
                      <a:pPr marL="250825" marR="451484" indent="-198755">
                        <a:lnSpc>
                          <a:spcPct val="92200"/>
                        </a:lnSpc>
                        <a:spcBef>
                          <a:spcPts val="325"/>
                        </a:spcBef>
                      </a:pPr>
                      <a:r>
                        <a:rPr sz="900" b="1" spc="-5" dirty="0">
                          <a:solidFill>
                            <a:srgbClr val="186EA4"/>
                          </a:solidFill>
                          <a:latin typeface="Trebuchet MS"/>
                          <a:cs typeface="Trebuchet MS"/>
                        </a:rPr>
                        <a:t>C2</a:t>
                      </a:r>
                      <a:r>
                        <a:rPr sz="900" b="1" dirty="0">
                          <a:solidFill>
                            <a:srgbClr val="186EA4"/>
                          </a:solidFill>
                          <a:latin typeface="Trebuchet MS"/>
                          <a:cs typeface="Trebuchet MS"/>
                        </a:rPr>
                        <a:t>9</a:t>
                      </a:r>
                      <a:r>
                        <a:rPr sz="900" b="1" spc="-10" dirty="0">
                          <a:solidFill>
                            <a:srgbClr val="186EA4"/>
                          </a:solidFill>
                          <a:latin typeface="Trebuchet MS"/>
                          <a:cs typeface="Trebuchet MS"/>
                        </a:rPr>
                        <a:t> </a:t>
                      </a:r>
                      <a:r>
                        <a:rPr sz="900" spc="5" dirty="0">
                          <a:solidFill>
                            <a:srgbClr val="4C4D4F"/>
                          </a:solidFill>
                          <a:latin typeface="Calibri"/>
                          <a:cs typeface="Calibri"/>
                        </a:rPr>
                        <a:t>M</a:t>
                      </a:r>
                      <a:r>
                        <a:rPr sz="900" dirty="0">
                          <a:solidFill>
                            <a:srgbClr val="4C4D4F"/>
                          </a:solidFill>
                          <a:latin typeface="Calibri"/>
                          <a:cs typeface="Calibri"/>
                        </a:rPr>
                        <a:t>e</a:t>
                      </a:r>
                      <a:r>
                        <a:rPr sz="900" spc="-5" dirty="0">
                          <a:solidFill>
                            <a:srgbClr val="4C4D4F"/>
                          </a:solidFill>
                          <a:latin typeface="Calibri"/>
                          <a:cs typeface="Calibri"/>
                        </a:rPr>
                        <a:t>j</a:t>
                      </a:r>
                      <a:r>
                        <a:rPr sz="900" dirty="0">
                          <a:solidFill>
                            <a:srgbClr val="4C4D4F"/>
                          </a:solidFill>
                          <a:latin typeface="Calibri"/>
                          <a:cs typeface="Calibri"/>
                        </a:rPr>
                        <a:t>o</a:t>
                      </a:r>
                      <a:r>
                        <a:rPr sz="900" spc="-5" dirty="0">
                          <a:solidFill>
                            <a:srgbClr val="4C4D4F"/>
                          </a:solidFill>
                          <a:latin typeface="Calibri"/>
                          <a:cs typeface="Calibri"/>
                        </a:rPr>
                        <a:t>r</a:t>
                      </a:r>
                      <a:r>
                        <a:rPr sz="900" dirty="0">
                          <a:solidFill>
                            <a:srgbClr val="4C4D4F"/>
                          </a:solidFill>
                          <a:latin typeface="Calibri"/>
                          <a:cs typeface="Calibri"/>
                        </a:rPr>
                        <a:t>a</a:t>
                      </a:r>
                      <a:r>
                        <a:rPr sz="900" spc="-5" dirty="0">
                          <a:solidFill>
                            <a:srgbClr val="4C4D4F"/>
                          </a:solidFill>
                          <a:latin typeface="Calibri"/>
                          <a:cs typeface="Calibri"/>
                        </a:rPr>
                        <a:t> </a:t>
                      </a:r>
                      <a:r>
                        <a:rPr sz="900" dirty="0">
                          <a:solidFill>
                            <a:srgbClr val="4C4D4F"/>
                          </a:solidFill>
                          <a:latin typeface="Calibri"/>
                          <a:cs typeface="Calibri"/>
                        </a:rPr>
                        <a:t>de </a:t>
                      </a:r>
                      <a:r>
                        <a:rPr sz="900" spc="5" dirty="0">
                          <a:solidFill>
                            <a:srgbClr val="4C4D4F"/>
                          </a:solidFill>
                          <a:latin typeface="Calibri"/>
                          <a:cs typeface="Calibri"/>
                        </a:rPr>
                        <a:t>la  </a:t>
                      </a:r>
                      <a:r>
                        <a:rPr sz="900" dirty="0">
                          <a:solidFill>
                            <a:srgbClr val="4C4D4F"/>
                          </a:solidFill>
                          <a:latin typeface="Calibri"/>
                          <a:cs typeface="Calibri"/>
                        </a:rPr>
                        <a:t>eficacia</a:t>
                      </a:r>
                      <a:r>
                        <a:rPr sz="900" spc="20" dirty="0">
                          <a:solidFill>
                            <a:srgbClr val="4C4D4F"/>
                          </a:solidFill>
                          <a:latin typeface="Calibri"/>
                          <a:cs typeface="Calibri"/>
                        </a:rPr>
                        <a:t> </a:t>
                      </a:r>
                      <a:r>
                        <a:rPr sz="900" dirty="0">
                          <a:solidFill>
                            <a:srgbClr val="4C4D4F"/>
                          </a:solidFill>
                          <a:latin typeface="Calibri"/>
                          <a:cs typeface="Calibri"/>
                        </a:rPr>
                        <a:t>del </a:t>
                      </a:r>
                      <a:r>
                        <a:rPr sz="900" spc="5" dirty="0">
                          <a:solidFill>
                            <a:srgbClr val="4C4D4F"/>
                          </a:solidFill>
                          <a:latin typeface="Calibri"/>
                          <a:cs typeface="Calibri"/>
                        </a:rPr>
                        <a:t> </a:t>
                      </a:r>
                      <a:r>
                        <a:rPr sz="900" dirty="0">
                          <a:solidFill>
                            <a:srgbClr val="4C4D4F"/>
                          </a:solidFill>
                          <a:latin typeface="Calibri"/>
                          <a:cs typeface="Calibri"/>
                        </a:rPr>
                        <a:t>g</a:t>
                      </a:r>
                      <a:r>
                        <a:rPr sz="900" spc="-10" dirty="0">
                          <a:solidFill>
                            <a:srgbClr val="4C4D4F"/>
                          </a:solidFill>
                          <a:latin typeface="Calibri"/>
                          <a:cs typeface="Calibri"/>
                        </a:rPr>
                        <a:t>a</a:t>
                      </a:r>
                      <a:r>
                        <a:rPr sz="900" spc="-5" dirty="0">
                          <a:solidFill>
                            <a:srgbClr val="4C4D4F"/>
                          </a:solidFill>
                          <a:latin typeface="Calibri"/>
                          <a:cs typeface="Calibri"/>
                        </a:rPr>
                        <a:t>st</a:t>
                      </a:r>
                      <a:r>
                        <a:rPr sz="900" dirty="0">
                          <a:solidFill>
                            <a:srgbClr val="4C4D4F"/>
                          </a:solidFill>
                          <a:latin typeface="Calibri"/>
                          <a:cs typeface="Calibri"/>
                        </a:rPr>
                        <a:t>o </a:t>
                      </a:r>
                      <a:r>
                        <a:rPr sz="900" spc="5" dirty="0">
                          <a:solidFill>
                            <a:srgbClr val="4C4D4F"/>
                          </a:solidFill>
                          <a:latin typeface="Calibri"/>
                          <a:cs typeface="Calibri"/>
                        </a:rPr>
                        <a:t>púb</a:t>
                      </a:r>
                      <a:r>
                        <a:rPr sz="900" spc="10" dirty="0">
                          <a:solidFill>
                            <a:srgbClr val="4C4D4F"/>
                          </a:solidFill>
                          <a:latin typeface="Calibri"/>
                          <a:cs typeface="Calibri"/>
                        </a:rPr>
                        <a:t>li</a:t>
                      </a:r>
                      <a:r>
                        <a:rPr sz="900" spc="-5" dirty="0">
                          <a:solidFill>
                            <a:srgbClr val="4C4D4F"/>
                          </a:solidFill>
                          <a:latin typeface="Calibri"/>
                          <a:cs typeface="Calibri"/>
                        </a:rPr>
                        <a:t>c</a:t>
                      </a:r>
                      <a:r>
                        <a:rPr sz="900" dirty="0">
                          <a:solidFill>
                            <a:srgbClr val="4C4D4F"/>
                          </a:solidFill>
                          <a:latin typeface="Calibri"/>
                          <a:cs typeface="Calibri"/>
                        </a:rPr>
                        <a:t>o</a:t>
                      </a:r>
                      <a:endParaRPr sz="900" dirty="0">
                        <a:latin typeface="Calibri"/>
                        <a:cs typeface="Calibri"/>
                      </a:endParaRPr>
                    </a:p>
                    <a:p>
                      <a:pPr marL="250825" marR="80645" indent="-198120">
                        <a:lnSpc>
                          <a:spcPct val="92200"/>
                        </a:lnSpc>
                        <a:spcBef>
                          <a:spcPts val="300"/>
                        </a:spcBef>
                      </a:pPr>
                      <a:r>
                        <a:rPr sz="900" b="1" spc="-5" dirty="0">
                          <a:solidFill>
                            <a:srgbClr val="186EA4"/>
                          </a:solidFill>
                          <a:latin typeface="Trebuchet MS"/>
                          <a:cs typeface="Trebuchet MS"/>
                        </a:rPr>
                        <a:t>C3</a:t>
                      </a:r>
                      <a:r>
                        <a:rPr sz="900" b="1" dirty="0">
                          <a:solidFill>
                            <a:srgbClr val="186EA4"/>
                          </a:solidFill>
                          <a:latin typeface="Trebuchet MS"/>
                          <a:cs typeface="Trebuchet MS"/>
                        </a:rPr>
                        <a:t>0</a:t>
                      </a:r>
                      <a:r>
                        <a:rPr sz="900" b="1" spc="10" dirty="0">
                          <a:solidFill>
                            <a:srgbClr val="186EA4"/>
                          </a:solidFill>
                          <a:latin typeface="Trebuchet MS"/>
                          <a:cs typeface="Trebuchet MS"/>
                        </a:rPr>
                        <a:t> </a:t>
                      </a:r>
                      <a:r>
                        <a:rPr sz="900" spc="-5" dirty="0">
                          <a:solidFill>
                            <a:srgbClr val="4C4D4F"/>
                          </a:solidFill>
                          <a:latin typeface="Calibri"/>
                          <a:cs typeface="Calibri"/>
                        </a:rPr>
                        <a:t>S</a:t>
                      </a:r>
                      <a:r>
                        <a:rPr sz="900" dirty="0">
                          <a:solidFill>
                            <a:srgbClr val="4C4D4F"/>
                          </a:solidFill>
                          <a:latin typeface="Calibri"/>
                          <a:cs typeface="Calibri"/>
                        </a:rPr>
                        <a:t>o</a:t>
                      </a:r>
                      <a:r>
                        <a:rPr sz="900" spc="-5" dirty="0">
                          <a:solidFill>
                            <a:srgbClr val="4C4D4F"/>
                          </a:solidFill>
                          <a:latin typeface="Calibri"/>
                          <a:cs typeface="Calibri"/>
                        </a:rPr>
                        <a:t>st</a:t>
                      </a:r>
                      <a:r>
                        <a:rPr sz="900" dirty="0">
                          <a:solidFill>
                            <a:srgbClr val="4C4D4F"/>
                          </a:solidFill>
                          <a:latin typeface="Calibri"/>
                          <a:cs typeface="Calibri"/>
                        </a:rPr>
                        <a:t>en</a:t>
                      </a:r>
                      <a:r>
                        <a:rPr sz="900" spc="5" dirty="0">
                          <a:solidFill>
                            <a:srgbClr val="4C4D4F"/>
                          </a:solidFill>
                          <a:latin typeface="Calibri"/>
                          <a:cs typeface="Calibri"/>
                        </a:rPr>
                        <a:t>i</a:t>
                      </a:r>
                      <a:r>
                        <a:rPr sz="900" dirty="0">
                          <a:solidFill>
                            <a:srgbClr val="4C4D4F"/>
                          </a:solidFill>
                          <a:latin typeface="Calibri"/>
                          <a:cs typeface="Calibri"/>
                        </a:rPr>
                        <a:t>b</a:t>
                      </a:r>
                      <a:r>
                        <a:rPr sz="900" spc="5" dirty="0">
                          <a:solidFill>
                            <a:srgbClr val="4C4D4F"/>
                          </a:solidFill>
                          <a:latin typeface="Calibri"/>
                          <a:cs typeface="Calibri"/>
                        </a:rPr>
                        <a:t>ili</a:t>
                      </a:r>
                      <a:r>
                        <a:rPr sz="900" dirty="0">
                          <a:solidFill>
                            <a:srgbClr val="4C4D4F"/>
                          </a:solidFill>
                          <a:latin typeface="Calibri"/>
                          <a:cs typeface="Calibri"/>
                        </a:rPr>
                        <a:t>d</a:t>
                      </a:r>
                      <a:r>
                        <a:rPr sz="900" spc="-10" dirty="0">
                          <a:solidFill>
                            <a:srgbClr val="4C4D4F"/>
                          </a:solidFill>
                          <a:latin typeface="Calibri"/>
                          <a:cs typeface="Calibri"/>
                        </a:rPr>
                        <a:t>a</a:t>
                      </a:r>
                      <a:r>
                        <a:rPr sz="900" dirty="0">
                          <a:solidFill>
                            <a:srgbClr val="4C4D4F"/>
                          </a:solidFill>
                          <a:latin typeface="Calibri"/>
                          <a:cs typeface="Calibri"/>
                        </a:rPr>
                        <a:t>d</a:t>
                      </a:r>
                      <a:r>
                        <a:rPr sz="900" spc="10" dirty="0">
                          <a:solidFill>
                            <a:srgbClr val="4C4D4F"/>
                          </a:solidFill>
                          <a:latin typeface="Calibri"/>
                          <a:cs typeface="Calibri"/>
                        </a:rPr>
                        <a:t> </a:t>
                      </a:r>
                      <a:r>
                        <a:rPr sz="900" dirty="0">
                          <a:solidFill>
                            <a:srgbClr val="4C4D4F"/>
                          </a:solidFill>
                          <a:latin typeface="Calibri"/>
                          <a:cs typeface="Calibri"/>
                        </a:rPr>
                        <a:t>a</a:t>
                      </a:r>
                      <a:r>
                        <a:rPr sz="900" spc="5" dirty="0">
                          <a:solidFill>
                            <a:srgbClr val="4C4D4F"/>
                          </a:solidFill>
                          <a:latin typeface="Calibri"/>
                          <a:cs typeface="Calibri"/>
                        </a:rPr>
                        <a:t> l</a:t>
                      </a:r>
                      <a:r>
                        <a:rPr sz="900" spc="-10" dirty="0">
                          <a:solidFill>
                            <a:srgbClr val="4C4D4F"/>
                          </a:solidFill>
                          <a:latin typeface="Calibri"/>
                          <a:cs typeface="Calibri"/>
                        </a:rPr>
                        <a:t>a</a:t>
                      </a:r>
                      <a:r>
                        <a:rPr sz="900" spc="-5" dirty="0">
                          <a:solidFill>
                            <a:srgbClr val="4C4D4F"/>
                          </a:solidFill>
                          <a:latin typeface="Calibri"/>
                          <a:cs typeface="Calibri"/>
                        </a:rPr>
                        <a:t>r</a:t>
                      </a:r>
                      <a:r>
                        <a:rPr sz="900" dirty="0">
                          <a:solidFill>
                            <a:srgbClr val="4C4D4F"/>
                          </a:solidFill>
                          <a:latin typeface="Calibri"/>
                          <a:cs typeface="Calibri"/>
                        </a:rPr>
                        <a:t>go  plazo</a:t>
                      </a:r>
                      <a:r>
                        <a:rPr sz="900" spc="40" dirty="0">
                          <a:solidFill>
                            <a:srgbClr val="4C4D4F"/>
                          </a:solidFill>
                          <a:latin typeface="Calibri"/>
                          <a:cs typeface="Calibri"/>
                        </a:rPr>
                        <a:t> </a:t>
                      </a:r>
                      <a:r>
                        <a:rPr sz="900" dirty="0">
                          <a:solidFill>
                            <a:srgbClr val="4C4D4F"/>
                          </a:solidFill>
                          <a:latin typeface="Calibri"/>
                          <a:cs typeface="Calibri"/>
                        </a:rPr>
                        <a:t>del </a:t>
                      </a:r>
                      <a:r>
                        <a:rPr sz="900" spc="-5" dirty="0">
                          <a:solidFill>
                            <a:srgbClr val="4C4D4F"/>
                          </a:solidFill>
                          <a:latin typeface="Calibri"/>
                          <a:cs typeface="Calibri"/>
                        </a:rPr>
                        <a:t>sistema </a:t>
                      </a:r>
                      <a:r>
                        <a:rPr sz="900" dirty="0">
                          <a:solidFill>
                            <a:srgbClr val="4C4D4F"/>
                          </a:solidFill>
                          <a:latin typeface="Calibri"/>
                          <a:cs typeface="Calibri"/>
                        </a:rPr>
                        <a:t> público</a:t>
                      </a:r>
                      <a:endParaRPr sz="900" dirty="0">
                        <a:latin typeface="Calibri"/>
                        <a:cs typeface="Calibri"/>
                      </a:endParaRPr>
                    </a:p>
                    <a:p>
                      <a:pPr marL="250825" marR="172085" indent="-1270">
                        <a:lnSpc>
                          <a:spcPct val="92200"/>
                        </a:lnSpc>
                        <a:spcBef>
                          <a:spcPts val="10"/>
                        </a:spcBef>
                      </a:pPr>
                      <a:r>
                        <a:rPr sz="900" dirty="0">
                          <a:solidFill>
                            <a:srgbClr val="4C4D4F"/>
                          </a:solidFill>
                          <a:latin typeface="Calibri"/>
                          <a:cs typeface="Calibri"/>
                        </a:rPr>
                        <a:t>de pensiones en el </a:t>
                      </a:r>
                      <a:r>
                        <a:rPr sz="900" spc="5" dirty="0">
                          <a:solidFill>
                            <a:srgbClr val="4C4D4F"/>
                          </a:solidFill>
                          <a:latin typeface="Calibri"/>
                          <a:cs typeface="Calibri"/>
                        </a:rPr>
                        <a:t> </a:t>
                      </a:r>
                      <a:r>
                        <a:rPr sz="900" dirty="0">
                          <a:solidFill>
                            <a:srgbClr val="4C4D4F"/>
                          </a:solidFill>
                          <a:latin typeface="Calibri"/>
                          <a:cs typeface="Calibri"/>
                        </a:rPr>
                        <a:t>marco</a:t>
                      </a:r>
                      <a:r>
                        <a:rPr sz="900" spc="20" dirty="0">
                          <a:solidFill>
                            <a:srgbClr val="4C4D4F"/>
                          </a:solidFill>
                          <a:latin typeface="Calibri"/>
                          <a:cs typeface="Calibri"/>
                        </a:rPr>
                        <a:t> </a:t>
                      </a:r>
                      <a:r>
                        <a:rPr sz="900" dirty="0">
                          <a:solidFill>
                            <a:srgbClr val="4C4D4F"/>
                          </a:solidFill>
                          <a:latin typeface="Calibri"/>
                          <a:cs typeface="Calibri"/>
                        </a:rPr>
                        <a:t>del</a:t>
                      </a:r>
                      <a:r>
                        <a:rPr sz="900" spc="-15" dirty="0">
                          <a:solidFill>
                            <a:srgbClr val="4C4D4F"/>
                          </a:solidFill>
                          <a:latin typeface="Calibri"/>
                          <a:cs typeface="Calibri"/>
                        </a:rPr>
                        <a:t> </a:t>
                      </a:r>
                      <a:r>
                        <a:rPr sz="900" spc="-10" dirty="0">
                          <a:solidFill>
                            <a:srgbClr val="4C4D4F"/>
                          </a:solidFill>
                          <a:latin typeface="Calibri"/>
                          <a:cs typeface="Calibri"/>
                        </a:rPr>
                        <a:t>Pacto</a:t>
                      </a:r>
                      <a:r>
                        <a:rPr sz="900" spc="-15" dirty="0">
                          <a:solidFill>
                            <a:srgbClr val="4C4D4F"/>
                          </a:solidFill>
                          <a:latin typeface="Calibri"/>
                          <a:cs typeface="Calibri"/>
                        </a:rPr>
                        <a:t> </a:t>
                      </a:r>
                      <a:r>
                        <a:rPr sz="900" dirty="0">
                          <a:solidFill>
                            <a:srgbClr val="4C4D4F"/>
                          </a:solidFill>
                          <a:latin typeface="Calibri"/>
                          <a:cs typeface="Calibri"/>
                        </a:rPr>
                        <a:t>de </a:t>
                      </a:r>
                      <a:r>
                        <a:rPr sz="900" spc="-190" dirty="0">
                          <a:solidFill>
                            <a:srgbClr val="4C4D4F"/>
                          </a:solidFill>
                          <a:latin typeface="Calibri"/>
                          <a:cs typeface="Calibri"/>
                        </a:rPr>
                        <a:t> </a:t>
                      </a:r>
                      <a:r>
                        <a:rPr sz="900" dirty="0">
                          <a:solidFill>
                            <a:srgbClr val="4C4D4F"/>
                          </a:solidFill>
                          <a:latin typeface="Calibri"/>
                          <a:cs typeface="Calibri"/>
                        </a:rPr>
                        <a:t>Toledo</a:t>
                      </a:r>
                      <a:endParaRPr sz="900" dirty="0">
                        <a:latin typeface="Calibri"/>
                        <a:cs typeface="Calibri"/>
                      </a:endParaRPr>
                    </a:p>
                  </a:txBody>
                  <a:tcPr marL="0" marR="0" marT="78740" marB="0">
                    <a:lnB w="57150">
                      <a:solidFill>
                        <a:srgbClr val="FFFFFF"/>
                      </a:solidFill>
                      <a:prstDash val="solid"/>
                    </a:lnB>
                    <a:solidFill>
                      <a:srgbClr val="C8D3E5"/>
                    </a:solidFill>
                  </a:tcPr>
                </a:tc>
                <a:extLst>
                  <a:ext uri="{0D108BD9-81ED-4DB2-BD59-A6C34878D82A}">
                    <a16:rowId xmlns:a16="http://schemas.microsoft.com/office/drawing/2014/main" val="10000"/>
                  </a:ext>
                </a:extLst>
              </a:tr>
            </a:tbl>
          </a:graphicData>
        </a:graphic>
      </p:graphicFrame>
      <p:sp>
        <p:nvSpPr>
          <p:cNvPr id="4" name="object 4">
            <a:extLst>
              <a:ext uri="{FF2B5EF4-FFF2-40B4-BE49-F238E27FC236}">
                <a16:creationId xmlns:a16="http://schemas.microsoft.com/office/drawing/2014/main" id="{39F9849E-5890-42C4-BBC4-5FEBBB0171FC}"/>
              </a:ext>
            </a:extLst>
          </p:cNvPr>
          <p:cNvSpPr txBox="1"/>
          <p:nvPr/>
        </p:nvSpPr>
        <p:spPr>
          <a:xfrm>
            <a:off x="236971" y="2834912"/>
            <a:ext cx="7837883" cy="1346522"/>
          </a:xfrm>
          <a:prstGeom prst="rect">
            <a:avLst/>
          </a:prstGeom>
        </p:spPr>
        <p:txBody>
          <a:bodyPr vert="horz" wrap="square" lIns="0" tIns="12700" rIns="0" bIns="0" rtlCol="0">
            <a:spAutoFit/>
          </a:bodyPr>
          <a:lstStyle/>
          <a:p>
            <a:pPr marL="12700">
              <a:spcBef>
                <a:spcPts val="2160"/>
              </a:spcBef>
            </a:pPr>
            <a:r>
              <a:rPr sz="1400" b="1" dirty="0">
                <a:latin typeface="Oxygen Bold" panose="02000803000000000000" pitchFamily="2" charset="0"/>
                <a:cs typeface="Helvetica" panose="020B0604020202020204" pitchFamily="34" charset="0"/>
              </a:rPr>
              <a:t>30 COMPONENTES</a:t>
            </a:r>
            <a:r>
              <a:rPr lang="es-ES" sz="1400" b="1" dirty="0">
                <a:latin typeface="Oxygen Bold" panose="02000803000000000000" pitchFamily="2" charset="0"/>
                <a:cs typeface="Helvetica" panose="020B0604020202020204" pitchFamily="34" charset="0"/>
              </a:rPr>
              <a:t> ( 110 INVERSIONES + 102 REFORMAS)</a:t>
            </a:r>
          </a:p>
          <a:p>
            <a:pPr marL="12700">
              <a:spcBef>
                <a:spcPts val="2160"/>
              </a:spcBef>
            </a:pPr>
            <a:endParaRPr lang="es-ES" b="1" dirty="0">
              <a:solidFill>
                <a:srgbClr val="BA514C"/>
              </a:solidFill>
              <a:latin typeface="Oxygen Bold" panose="02000803000000000000" pitchFamily="2" charset="0"/>
              <a:cs typeface="Helvetica" panose="020B0604020202020204" pitchFamily="34" charset="0"/>
            </a:endParaRPr>
          </a:p>
          <a:p>
            <a:pPr marL="12700">
              <a:spcBef>
                <a:spcPts val="2160"/>
              </a:spcBef>
            </a:pPr>
            <a:endParaRPr b="1" dirty="0">
              <a:solidFill>
                <a:srgbClr val="BA514C"/>
              </a:solidFill>
              <a:latin typeface="Oxygen Bold" panose="02000803000000000000" pitchFamily="2" charset="0"/>
              <a:cs typeface="Helvetica" panose="020B0604020202020204" pitchFamily="34" charset="0"/>
            </a:endParaRPr>
          </a:p>
        </p:txBody>
      </p:sp>
      <p:pic>
        <p:nvPicPr>
          <p:cNvPr id="5" name="object 5">
            <a:extLst>
              <a:ext uri="{FF2B5EF4-FFF2-40B4-BE49-F238E27FC236}">
                <a16:creationId xmlns:a16="http://schemas.microsoft.com/office/drawing/2014/main" id="{204799C5-1D33-4A93-AE61-00EAE4F3AADE}"/>
              </a:ext>
            </a:extLst>
          </p:cNvPr>
          <p:cNvPicPr/>
          <p:nvPr/>
        </p:nvPicPr>
        <p:blipFill>
          <a:blip r:embed="rId2" cstate="print"/>
          <a:stretch>
            <a:fillRect/>
          </a:stretch>
        </p:blipFill>
        <p:spPr>
          <a:xfrm>
            <a:off x="22347" y="1410577"/>
            <a:ext cx="12169653" cy="1299565"/>
          </a:xfrm>
          <a:prstGeom prst="rect">
            <a:avLst/>
          </a:prstGeom>
        </p:spPr>
      </p:pic>
      <p:sp>
        <p:nvSpPr>
          <p:cNvPr id="8" name="object 8">
            <a:extLst>
              <a:ext uri="{FF2B5EF4-FFF2-40B4-BE49-F238E27FC236}">
                <a16:creationId xmlns:a16="http://schemas.microsoft.com/office/drawing/2014/main" id="{0DC30B22-67C7-4FC3-B10D-CE4761C01DA6}"/>
              </a:ext>
            </a:extLst>
          </p:cNvPr>
          <p:cNvSpPr txBox="1"/>
          <p:nvPr/>
        </p:nvSpPr>
        <p:spPr>
          <a:xfrm>
            <a:off x="220533" y="1050286"/>
            <a:ext cx="2717243" cy="228268"/>
          </a:xfrm>
          <a:prstGeom prst="rect">
            <a:avLst/>
          </a:prstGeom>
        </p:spPr>
        <p:txBody>
          <a:bodyPr vert="horz" wrap="square" lIns="0" tIns="12700" rIns="0" bIns="0" rtlCol="0">
            <a:spAutoFit/>
          </a:bodyPr>
          <a:lstStyle/>
          <a:p>
            <a:pPr marL="12700">
              <a:lnSpc>
                <a:spcPct val="100000"/>
              </a:lnSpc>
              <a:spcBef>
                <a:spcPts val="2160"/>
              </a:spcBef>
            </a:pPr>
            <a:r>
              <a:rPr sz="1400" b="1" dirty="0">
                <a:latin typeface="Oxygen Bold" panose="02000803000000000000" pitchFamily="2" charset="0"/>
                <a:cs typeface="Helvetica" panose="020B0604020202020204" pitchFamily="34" charset="0"/>
              </a:rPr>
              <a:t>10 POLÍTICAS PALANCA</a:t>
            </a:r>
          </a:p>
        </p:txBody>
      </p:sp>
      <p:sp>
        <p:nvSpPr>
          <p:cNvPr id="12" name="Rectángulo 11">
            <a:extLst>
              <a:ext uri="{FF2B5EF4-FFF2-40B4-BE49-F238E27FC236}">
                <a16:creationId xmlns:a16="http://schemas.microsoft.com/office/drawing/2014/main" id="{0CD22425-59FA-481F-8B60-B103BB1765CE}"/>
              </a:ext>
            </a:extLst>
          </p:cNvPr>
          <p:cNvSpPr/>
          <p:nvPr/>
        </p:nvSpPr>
        <p:spPr>
          <a:xfrm>
            <a:off x="8490065" y="1410578"/>
            <a:ext cx="1271759" cy="3485514"/>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3" name="Rectángulo 12">
            <a:extLst>
              <a:ext uri="{FF2B5EF4-FFF2-40B4-BE49-F238E27FC236}">
                <a16:creationId xmlns:a16="http://schemas.microsoft.com/office/drawing/2014/main" id="{AFE384CC-996A-4153-B25F-39CF4EA75B50}"/>
              </a:ext>
            </a:extLst>
          </p:cNvPr>
          <p:cNvSpPr/>
          <p:nvPr/>
        </p:nvSpPr>
        <p:spPr>
          <a:xfrm>
            <a:off x="8490065" y="3212255"/>
            <a:ext cx="1271759" cy="815008"/>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4" name="Título 2">
            <a:extLst>
              <a:ext uri="{FF2B5EF4-FFF2-40B4-BE49-F238E27FC236}">
                <a16:creationId xmlns:a16="http://schemas.microsoft.com/office/drawing/2014/main" id="{29AF946F-7871-4CE6-9EBC-C1FB55CFEF3D}"/>
              </a:ext>
            </a:extLst>
          </p:cNvPr>
          <p:cNvSpPr txBox="1">
            <a:spLocks/>
          </p:cNvSpPr>
          <p:nvPr/>
        </p:nvSpPr>
        <p:spPr>
          <a:xfrm>
            <a:off x="696675" y="301820"/>
            <a:ext cx="10800000" cy="533205"/>
          </a:xfrm>
          <a:prstGeom prst="rect">
            <a:avLst/>
          </a:prstGeom>
        </p:spPr>
        <p:txBody>
          <a:bodyPr vert="horz" lIns="72000" tIns="72000" rIns="72000" bIns="72000" rtlCol="0" anchor="b" anchorCtr="0">
            <a:spAutoFit/>
          </a:bodyPr>
          <a:lstStyle>
            <a:lvl1pPr algn="l" defTabSz="914400" rtl="0" eaLnBrk="1" latinLnBrk="0" hangingPunct="1">
              <a:lnSpc>
                <a:spcPct val="90000"/>
              </a:lnSpc>
              <a:spcBef>
                <a:spcPct val="0"/>
              </a:spcBef>
              <a:buNone/>
              <a:defRPr lang="es-ES" sz="2000" b="1" kern="1200" dirty="0">
                <a:solidFill>
                  <a:srgbClr val="013E77"/>
                </a:solidFill>
                <a:latin typeface="Verdana" panose="020B0604030504040204" pitchFamily="34" charset="0"/>
                <a:ea typeface="Verdana" panose="020B0604030504040204" pitchFamily="34" charset="0"/>
                <a:cs typeface="+mn-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s-ES" sz="2800" dirty="0">
                <a:solidFill>
                  <a:srgbClr val="BA514C"/>
                </a:solidFill>
                <a:latin typeface="Oxygen Bold" panose="02000803000000000000" pitchFamily="2" charset="0"/>
                <a:ea typeface="+mj-ea"/>
                <a:cs typeface="+mj-cs"/>
              </a:rPr>
              <a:t>Fondos Next Generation en España</a:t>
            </a:r>
          </a:p>
        </p:txBody>
      </p:sp>
      <p:sp>
        <p:nvSpPr>
          <p:cNvPr id="18" name="object 8">
            <a:extLst>
              <a:ext uri="{FF2B5EF4-FFF2-40B4-BE49-F238E27FC236}">
                <a16:creationId xmlns:a16="http://schemas.microsoft.com/office/drawing/2014/main" id="{27AEABB9-E50E-4E45-A491-FDE49054CCC4}"/>
              </a:ext>
            </a:extLst>
          </p:cNvPr>
          <p:cNvSpPr txBox="1"/>
          <p:nvPr/>
        </p:nvSpPr>
        <p:spPr>
          <a:xfrm>
            <a:off x="8737905" y="-118678"/>
            <a:ext cx="2405574" cy="1284967"/>
          </a:xfrm>
          <a:prstGeom prst="rect">
            <a:avLst/>
          </a:prstGeom>
        </p:spPr>
        <p:txBody>
          <a:bodyPr vert="horz" wrap="square" lIns="0" tIns="12700" rIns="0" bIns="0" rtlCol="0">
            <a:spAutoFit/>
          </a:bodyPr>
          <a:lstStyle/>
          <a:p>
            <a:pPr marL="12700">
              <a:lnSpc>
                <a:spcPct val="100000"/>
              </a:lnSpc>
              <a:spcBef>
                <a:spcPts val="100"/>
              </a:spcBef>
            </a:pPr>
            <a:endParaRPr lang="es-ES" sz="1400" b="1" dirty="0">
              <a:solidFill>
                <a:srgbClr val="BCBEC0"/>
              </a:solidFill>
              <a:latin typeface="Calibri"/>
              <a:cs typeface="Calibri"/>
            </a:endParaRPr>
          </a:p>
          <a:p>
            <a:pPr marL="12700">
              <a:lnSpc>
                <a:spcPct val="100000"/>
              </a:lnSpc>
              <a:spcBef>
                <a:spcPts val="2160"/>
              </a:spcBef>
            </a:pPr>
            <a:r>
              <a:rPr lang="es-ES" sz="1200" b="1" dirty="0">
                <a:latin typeface="Oxygen Bold" panose="02000803000000000000" pitchFamily="2" charset="0"/>
                <a:cs typeface="Helvetica" panose="020B0604020202020204" pitchFamily="34" charset="0"/>
              </a:rPr>
              <a:t>Amplía información en este Link</a:t>
            </a:r>
          </a:p>
          <a:p>
            <a:pPr marL="12700">
              <a:lnSpc>
                <a:spcPct val="100000"/>
              </a:lnSpc>
              <a:spcBef>
                <a:spcPts val="2160"/>
              </a:spcBef>
            </a:pPr>
            <a:endParaRPr b="1" dirty="0">
              <a:solidFill>
                <a:srgbClr val="BA514C"/>
              </a:solidFill>
              <a:latin typeface="Oxygen Bold" panose="02000803000000000000" pitchFamily="2" charset="0"/>
              <a:cs typeface="Helvetica" panose="020B0604020202020204" pitchFamily="34" charset="0"/>
            </a:endParaRPr>
          </a:p>
        </p:txBody>
      </p:sp>
      <p:cxnSp>
        <p:nvCxnSpPr>
          <p:cNvPr id="20" name="Conector recto de flecha 19">
            <a:extLst>
              <a:ext uri="{FF2B5EF4-FFF2-40B4-BE49-F238E27FC236}">
                <a16:creationId xmlns:a16="http://schemas.microsoft.com/office/drawing/2014/main" id="{CF1E98FB-7C3B-40BC-BB45-E3A94365D386}"/>
              </a:ext>
            </a:extLst>
          </p:cNvPr>
          <p:cNvCxnSpPr/>
          <p:nvPr/>
        </p:nvCxnSpPr>
        <p:spPr>
          <a:xfrm>
            <a:off x="10311618" y="659307"/>
            <a:ext cx="831861" cy="0"/>
          </a:xfrm>
          <a:prstGeom prst="straightConnector1">
            <a:avLst/>
          </a:prstGeom>
          <a:ln>
            <a:solidFill>
              <a:srgbClr val="C00000"/>
            </a:solidFill>
            <a:tailEnd type="triangle"/>
          </a:ln>
        </p:spPr>
        <p:style>
          <a:lnRef idx="1">
            <a:schemeClr val="accent2"/>
          </a:lnRef>
          <a:fillRef idx="0">
            <a:schemeClr val="accent2"/>
          </a:fillRef>
          <a:effectRef idx="0">
            <a:schemeClr val="accent2"/>
          </a:effectRef>
          <a:fontRef idx="minor">
            <a:schemeClr val="tx1"/>
          </a:fontRef>
        </p:style>
      </p:cxnSp>
      <p:pic>
        <p:nvPicPr>
          <p:cNvPr id="15" name="Imagen 14">
            <a:extLst>
              <a:ext uri="{FF2B5EF4-FFF2-40B4-BE49-F238E27FC236}">
                <a16:creationId xmlns:a16="http://schemas.microsoft.com/office/drawing/2014/main" id="{273B25F6-8BEB-4F40-9123-7B9A8F521082}"/>
              </a:ext>
            </a:extLst>
          </p:cNvPr>
          <p:cNvPicPr>
            <a:picLocks noChangeAspect="1"/>
          </p:cNvPicPr>
          <p:nvPr/>
        </p:nvPicPr>
        <p:blipFill>
          <a:blip r:embed="rId3"/>
          <a:stretch>
            <a:fillRect/>
          </a:stretch>
        </p:blipFill>
        <p:spPr>
          <a:xfrm>
            <a:off x="11234944" y="167607"/>
            <a:ext cx="705374" cy="975390"/>
          </a:xfrm>
          <a:prstGeom prst="rect">
            <a:avLst/>
          </a:prstGeom>
        </p:spPr>
      </p:pic>
    </p:spTree>
    <p:extLst>
      <p:ext uri="{BB962C8B-B14F-4D97-AF65-F5344CB8AC3E}">
        <p14:creationId xmlns:p14="http://schemas.microsoft.com/office/powerpoint/2010/main" val="4167305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4" y="0"/>
            <a:ext cx="11855116" cy="1325563"/>
          </a:xfrm>
        </p:spPr>
        <p:txBody>
          <a:bodyPr>
            <a:normAutofit/>
          </a:bodyPr>
          <a:lstStyle/>
          <a:p>
            <a:r>
              <a:rPr lang="es-ES" sz="2800" dirty="0"/>
              <a:t>COMPONENTE 22. </a:t>
            </a:r>
            <a:r>
              <a:rPr lang="es-ES" sz="2800" cap="small" dirty="0"/>
              <a:t>Plan de choque para la Economía de los Cuidados y Refuerzo de las políticas de igualdad e inclusión.</a:t>
            </a:r>
          </a:p>
        </p:txBody>
      </p:sp>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443563" y="1530417"/>
            <a:ext cx="9121323" cy="4379496"/>
          </a:xfrm>
        </p:spPr>
        <p:txBody>
          <a:bodyPr vert="horz" lIns="91440" tIns="45720" rIns="91440" bIns="45720" rtlCol="0">
            <a:normAutofit/>
          </a:bodyPr>
          <a:lstStyle/>
          <a:p>
            <a:pPr marL="0" indent="0">
              <a:lnSpc>
                <a:spcPct val="110000"/>
              </a:lnSpc>
              <a:spcBef>
                <a:spcPts val="1200"/>
              </a:spcBef>
              <a:buClr>
                <a:srgbClr val="BA514C"/>
              </a:buClr>
              <a:buNone/>
            </a:pPr>
            <a:r>
              <a:rPr lang="es-ES" sz="1800" b="1" dirty="0">
                <a:solidFill>
                  <a:srgbClr val="BA514C"/>
                </a:solidFill>
                <a:latin typeface="Oxygen Bold" panose="02000803000000000000" pitchFamily="2" charset="0"/>
              </a:rPr>
              <a:t>1</a:t>
            </a:r>
            <a:r>
              <a:rPr lang="es-ES" sz="2200" b="1" dirty="0">
                <a:solidFill>
                  <a:srgbClr val="BA514C"/>
                </a:solidFill>
                <a:latin typeface="Oxygen Bold" panose="02000803000000000000" pitchFamily="2" charset="0"/>
              </a:rPr>
              <a:t>. Descripción general del componente</a:t>
            </a:r>
          </a:p>
          <a:p>
            <a:pPr lvl="1">
              <a:lnSpc>
                <a:spcPct val="110000"/>
              </a:lnSpc>
              <a:spcBef>
                <a:spcPts val="1200"/>
              </a:spcBef>
              <a:buFont typeface="Arial" panose="020B0604020202020204" pitchFamily="34" charset="0"/>
              <a:buChar char="•"/>
            </a:pPr>
            <a:r>
              <a:rPr lang="es-ES" sz="1700" dirty="0">
                <a:solidFill>
                  <a:srgbClr val="343536"/>
                </a:solidFill>
              </a:rPr>
              <a:t>Inversión</a:t>
            </a:r>
          </a:p>
          <a:p>
            <a:pPr lvl="1">
              <a:lnSpc>
                <a:spcPct val="110000"/>
              </a:lnSpc>
              <a:spcBef>
                <a:spcPts val="1200"/>
              </a:spcBef>
              <a:buFont typeface="Arial" panose="020B0604020202020204" pitchFamily="34" charset="0"/>
              <a:buChar char="•"/>
            </a:pPr>
            <a:r>
              <a:rPr lang="es-ES" sz="1700" dirty="0">
                <a:solidFill>
                  <a:srgbClr val="343536"/>
                </a:solidFill>
              </a:rPr>
              <a:t>Periodificación</a:t>
            </a:r>
          </a:p>
          <a:p>
            <a:pPr lvl="1">
              <a:lnSpc>
                <a:spcPct val="110000"/>
              </a:lnSpc>
              <a:spcBef>
                <a:spcPts val="1200"/>
              </a:spcBef>
              <a:buFont typeface="Arial" panose="020B0604020202020204" pitchFamily="34" charset="0"/>
              <a:buChar char="•"/>
            </a:pPr>
            <a:r>
              <a:rPr lang="es-ES" sz="1700" dirty="0">
                <a:solidFill>
                  <a:srgbClr val="343536"/>
                </a:solidFill>
              </a:rPr>
              <a:t>Enumeración de inversiones</a:t>
            </a:r>
          </a:p>
          <a:p>
            <a:pPr lvl="1">
              <a:lnSpc>
                <a:spcPct val="110000"/>
              </a:lnSpc>
              <a:spcBef>
                <a:spcPts val="1200"/>
              </a:spcBef>
              <a:buFont typeface="Arial" panose="020B0604020202020204" pitchFamily="34" charset="0"/>
              <a:buChar char="•"/>
            </a:pPr>
            <a:r>
              <a:rPr lang="es-ES" sz="1700" dirty="0">
                <a:solidFill>
                  <a:srgbClr val="343536"/>
                </a:solidFill>
              </a:rPr>
              <a:t>Enumeración de actuaciones (vinculadas a las inversiones)</a:t>
            </a:r>
          </a:p>
          <a:p>
            <a:pPr marL="0" indent="0">
              <a:lnSpc>
                <a:spcPct val="110000"/>
              </a:lnSpc>
              <a:spcBef>
                <a:spcPts val="1200"/>
              </a:spcBef>
              <a:buClr>
                <a:srgbClr val="BA514C"/>
              </a:buClr>
              <a:buNone/>
            </a:pPr>
            <a:r>
              <a:rPr lang="es-ES" sz="2200" b="1" dirty="0">
                <a:solidFill>
                  <a:srgbClr val="BA514C"/>
                </a:solidFill>
                <a:latin typeface="Oxygen Bold" panose="02000803000000000000" pitchFamily="2" charset="0"/>
              </a:rPr>
              <a:t>2. Detalle de cada actuación</a:t>
            </a:r>
          </a:p>
          <a:p>
            <a:pPr lvl="1">
              <a:lnSpc>
                <a:spcPct val="110000"/>
              </a:lnSpc>
              <a:spcBef>
                <a:spcPts val="1200"/>
              </a:spcBef>
              <a:buFont typeface="Arial" panose="020B0604020202020204" pitchFamily="34" charset="0"/>
              <a:buChar char="•"/>
            </a:pPr>
            <a:r>
              <a:rPr lang="es-ES" sz="1700" dirty="0">
                <a:solidFill>
                  <a:srgbClr val="343536"/>
                </a:solidFill>
              </a:rPr>
              <a:t>Descripción de la actuación</a:t>
            </a:r>
          </a:p>
          <a:p>
            <a:pPr lvl="1">
              <a:lnSpc>
                <a:spcPct val="110000"/>
              </a:lnSpc>
              <a:spcBef>
                <a:spcPts val="1200"/>
              </a:spcBef>
              <a:buFont typeface="Arial" panose="020B0604020202020204" pitchFamily="34" charset="0"/>
              <a:buChar char="•"/>
            </a:pPr>
            <a:r>
              <a:rPr lang="es-ES" sz="1700" dirty="0">
                <a:solidFill>
                  <a:srgbClr val="343536"/>
                </a:solidFill>
              </a:rPr>
              <a:t>Descripción de la financiación </a:t>
            </a:r>
          </a:p>
          <a:p>
            <a:pPr marL="0" indent="0">
              <a:lnSpc>
                <a:spcPct val="110000"/>
              </a:lnSpc>
              <a:spcBef>
                <a:spcPts val="1200"/>
              </a:spcBef>
              <a:buClr>
                <a:srgbClr val="BA514C"/>
              </a:buClr>
              <a:buNone/>
            </a:pPr>
            <a:endParaRPr lang="es-ES" sz="2200" b="1" dirty="0">
              <a:solidFill>
                <a:srgbClr val="BA514C"/>
              </a:solidFill>
              <a:latin typeface="Oxygen Bold" panose="02000803000000000000" pitchFamily="2" charset="0"/>
            </a:endParaRPr>
          </a:p>
        </p:txBody>
      </p:sp>
      <p:grpSp>
        <p:nvGrpSpPr>
          <p:cNvPr id="12" name="Grupo 11">
            <a:extLst>
              <a:ext uri="{FF2B5EF4-FFF2-40B4-BE49-F238E27FC236}">
                <a16:creationId xmlns:a16="http://schemas.microsoft.com/office/drawing/2014/main" id="{DE708D38-5CF5-4E37-96B9-87085257E832}"/>
              </a:ext>
            </a:extLst>
          </p:cNvPr>
          <p:cNvGrpSpPr/>
          <p:nvPr/>
        </p:nvGrpSpPr>
        <p:grpSpPr>
          <a:xfrm>
            <a:off x="8468417" y="1325563"/>
            <a:ext cx="3500063" cy="4237724"/>
            <a:chOff x="8691937" y="1474904"/>
            <a:chExt cx="3500063" cy="4237724"/>
          </a:xfrm>
        </p:grpSpPr>
        <p:sp>
          <p:nvSpPr>
            <p:cNvPr id="13" name="Rectángulo 12">
              <a:extLst>
                <a:ext uri="{FF2B5EF4-FFF2-40B4-BE49-F238E27FC236}">
                  <a16:creationId xmlns:a16="http://schemas.microsoft.com/office/drawing/2014/main" id="{9989D77E-07C7-4BF3-AED0-500679D8CD24}"/>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4" name="Rectángulo 13">
              <a:extLst>
                <a:ext uri="{FF2B5EF4-FFF2-40B4-BE49-F238E27FC236}">
                  <a16:creationId xmlns:a16="http://schemas.microsoft.com/office/drawing/2014/main" id="{CE925DEA-BBEE-4858-8E0F-65C32F1839F6}"/>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4" name="Imagen 3">
            <a:extLst>
              <a:ext uri="{FF2B5EF4-FFF2-40B4-BE49-F238E27FC236}">
                <a16:creationId xmlns:a16="http://schemas.microsoft.com/office/drawing/2014/main" id="{0D3188D1-8FBD-4F91-A17B-C157A84C0B6D}"/>
              </a:ext>
            </a:extLst>
          </p:cNvPr>
          <p:cNvPicPr>
            <a:picLocks noChangeAspect="1"/>
          </p:cNvPicPr>
          <p:nvPr/>
        </p:nvPicPr>
        <p:blipFill>
          <a:blip r:embed="rId2"/>
          <a:stretch>
            <a:fillRect/>
          </a:stretch>
        </p:blipFill>
        <p:spPr>
          <a:xfrm>
            <a:off x="8768233" y="1752593"/>
            <a:ext cx="2524568" cy="3295963"/>
          </a:xfrm>
          <a:prstGeom prst="rect">
            <a:avLst/>
          </a:prstGeom>
        </p:spPr>
      </p:pic>
      <p:grpSp>
        <p:nvGrpSpPr>
          <p:cNvPr id="17" name="Grupo 16">
            <a:extLst>
              <a:ext uri="{FF2B5EF4-FFF2-40B4-BE49-F238E27FC236}">
                <a16:creationId xmlns:a16="http://schemas.microsoft.com/office/drawing/2014/main" id="{8A6B7774-C964-4D71-B6DE-255FF41F50FD}"/>
              </a:ext>
            </a:extLst>
          </p:cNvPr>
          <p:cNvGrpSpPr/>
          <p:nvPr/>
        </p:nvGrpSpPr>
        <p:grpSpPr>
          <a:xfrm>
            <a:off x="8468417" y="1325563"/>
            <a:ext cx="3500063" cy="4237724"/>
            <a:chOff x="8691937" y="1474904"/>
            <a:chExt cx="3500063" cy="4237724"/>
          </a:xfrm>
        </p:grpSpPr>
        <p:sp>
          <p:nvSpPr>
            <p:cNvPr id="18" name="Rectángulo 17">
              <a:extLst>
                <a:ext uri="{FF2B5EF4-FFF2-40B4-BE49-F238E27FC236}">
                  <a16:creationId xmlns:a16="http://schemas.microsoft.com/office/drawing/2014/main" id="{D7098163-F1DE-41EE-89E7-8D8874F81DD3}"/>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9" name="Rectángulo 18">
              <a:extLst>
                <a:ext uri="{FF2B5EF4-FFF2-40B4-BE49-F238E27FC236}">
                  <a16:creationId xmlns:a16="http://schemas.microsoft.com/office/drawing/2014/main" id="{B40230EF-688C-4918-A964-588AF35F0A02}"/>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6" name="Imagen 5">
            <a:extLst>
              <a:ext uri="{FF2B5EF4-FFF2-40B4-BE49-F238E27FC236}">
                <a16:creationId xmlns:a16="http://schemas.microsoft.com/office/drawing/2014/main" id="{5B995627-E579-4E5A-961F-6B2683E37B2B}"/>
              </a:ext>
            </a:extLst>
          </p:cNvPr>
          <p:cNvPicPr>
            <a:picLocks noChangeAspect="1"/>
          </p:cNvPicPr>
          <p:nvPr/>
        </p:nvPicPr>
        <p:blipFill>
          <a:blip r:embed="rId3"/>
          <a:stretch>
            <a:fillRect/>
          </a:stretch>
        </p:blipFill>
        <p:spPr>
          <a:xfrm>
            <a:off x="8630376" y="1574803"/>
            <a:ext cx="2770434" cy="3656524"/>
          </a:xfrm>
          <a:prstGeom prst="rect">
            <a:avLst/>
          </a:prstGeom>
        </p:spPr>
      </p:pic>
    </p:spTree>
    <p:extLst>
      <p:ext uri="{BB962C8B-B14F-4D97-AF65-F5344CB8AC3E}">
        <p14:creationId xmlns:p14="http://schemas.microsoft.com/office/powerpoint/2010/main" val="3936828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3" y="0"/>
            <a:ext cx="12026011" cy="1325563"/>
          </a:xfrm>
        </p:spPr>
        <p:txBody>
          <a:bodyPr>
            <a:normAutofit/>
          </a:bodyPr>
          <a:lstStyle/>
          <a:p>
            <a:r>
              <a:rPr lang="es-ES" sz="2800" dirty="0"/>
              <a:t>COMPONENTE 22. </a:t>
            </a:r>
            <a:r>
              <a:rPr lang="es-ES" sz="2800" cap="small" dirty="0"/>
              <a:t>Plan de choque para la Economía de los Cuidados y Refuerzo de las políticas de igualdad e inclusión.</a:t>
            </a:r>
            <a:endParaRPr lang="es-ES" sz="2800" dirty="0"/>
          </a:p>
        </p:txBody>
      </p:sp>
      <p:grpSp>
        <p:nvGrpSpPr>
          <p:cNvPr id="12" name="Grupo 11">
            <a:extLst>
              <a:ext uri="{FF2B5EF4-FFF2-40B4-BE49-F238E27FC236}">
                <a16:creationId xmlns:a16="http://schemas.microsoft.com/office/drawing/2014/main" id="{582354B4-8810-4F6C-AB64-2106006A846E}"/>
              </a:ext>
            </a:extLst>
          </p:cNvPr>
          <p:cNvGrpSpPr/>
          <p:nvPr/>
        </p:nvGrpSpPr>
        <p:grpSpPr>
          <a:xfrm>
            <a:off x="10115551" y="1325564"/>
            <a:ext cx="1852930" cy="2203070"/>
            <a:chOff x="8691937" y="1474904"/>
            <a:chExt cx="3500063" cy="4237724"/>
          </a:xfrm>
        </p:grpSpPr>
        <p:sp>
          <p:nvSpPr>
            <p:cNvPr id="17" name="Rectángulo 16">
              <a:extLst>
                <a:ext uri="{FF2B5EF4-FFF2-40B4-BE49-F238E27FC236}">
                  <a16:creationId xmlns:a16="http://schemas.microsoft.com/office/drawing/2014/main" id="{31B39310-AD0C-46D3-B952-F4C2E119228D}"/>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Rectángulo 20">
              <a:extLst>
                <a:ext uri="{FF2B5EF4-FFF2-40B4-BE49-F238E27FC236}">
                  <a16:creationId xmlns:a16="http://schemas.microsoft.com/office/drawing/2014/main" id="{A69D9527-3E54-4BBF-9F72-433AF6A25354}"/>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9" name="Imagen 8">
            <a:extLst>
              <a:ext uri="{FF2B5EF4-FFF2-40B4-BE49-F238E27FC236}">
                <a16:creationId xmlns:a16="http://schemas.microsoft.com/office/drawing/2014/main" id="{CAFC3414-C5C1-4CE5-A888-35A830E0B093}"/>
              </a:ext>
            </a:extLst>
          </p:cNvPr>
          <p:cNvPicPr>
            <a:picLocks noChangeAspect="1"/>
          </p:cNvPicPr>
          <p:nvPr/>
        </p:nvPicPr>
        <p:blipFill>
          <a:blip r:embed="rId2"/>
          <a:stretch>
            <a:fillRect/>
          </a:stretch>
        </p:blipFill>
        <p:spPr>
          <a:xfrm>
            <a:off x="10224939" y="1435263"/>
            <a:ext cx="1453642" cy="1918572"/>
          </a:xfrm>
          <a:prstGeom prst="rect">
            <a:avLst/>
          </a:prstGeom>
        </p:spPr>
      </p:pic>
      <p:graphicFrame>
        <p:nvGraphicFramePr>
          <p:cNvPr id="4" name="Tabla 3">
            <a:extLst>
              <a:ext uri="{FF2B5EF4-FFF2-40B4-BE49-F238E27FC236}">
                <a16:creationId xmlns:a16="http://schemas.microsoft.com/office/drawing/2014/main" id="{0572805C-D04F-4A53-8DB5-D0AE28620276}"/>
              </a:ext>
            </a:extLst>
          </p:cNvPr>
          <p:cNvGraphicFramePr>
            <a:graphicFrameLocks noGrp="1"/>
          </p:cNvGraphicFramePr>
          <p:nvPr>
            <p:extLst>
              <p:ext uri="{D42A27DB-BD31-4B8C-83A1-F6EECF244321}">
                <p14:modId xmlns:p14="http://schemas.microsoft.com/office/powerpoint/2010/main" val="1122456780"/>
              </p:ext>
            </p:extLst>
          </p:nvPr>
        </p:nvGraphicFramePr>
        <p:xfrm>
          <a:off x="374027" y="3702274"/>
          <a:ext cx="10515601" cy="2079823"/>
        </p:xfrm>
        <a:graphic>
          <a:graphicData uri="http://schemas.openxmlformats.org/drawingml/2006/table">
            <a:tbl>
              <a:tblPr/>
              <a:tblGrid>
                <a:gridCol w="1047371">
                  <a:extLst>
                    <a:ext uri="{9D8B030D-6E8A-4147-A177-3AD203B41FA5}">
                      <a16:colId xmlns:a16="http://schemas.microsoft.com/office/drawing/2014/main" val="2962942632"/>
                    </a:ext>
                  </a:extLst>
                </a:gridCol>
                <a:gridCol w="2036089">
                  <a:extLst>
                    <a:ext uri="{9D8B030D-6E8A-4147-A177-3AD203B41FA5}">
                      <a16:colId xmlns:a16="http://schemas.microsoft.com/office/drawing/2014/main" val="469622335"/>
                    </a:ext>
                  </a:extLst>
                </a:gridCol>
                <a:gridCol w="681489">
                  <a:extLst>
                    <a:ext uri="{9D8B030D-6E8A-4147-A177-3AD203B41FA5}">
                      <a16:colId xmlns:a16="http://schemas.microsoft.com/office/drawing/2014/main" val="2729199621"/>
                    </a:ext>
                  </a:extLst>
                </a:gridCol>
                <a:gridCol w="726177">
                  <a:extLst>
                    <a:ext uri="{9D8B030D-6E8A-4147-A177-3AD203B41FA5}">
                      <a16:colId xmlns:a16="http://schemas.microsoft.com/office/drawing/2014/main" val="65935514"/>
                    </a:ext>
                  </a:extLst>
                </a:gridCol>
                <a:gridCol w="737349">
                  <a:extLst>
                    <a:ext uri="{9D8B030D-6E8A-4147-A177-3AD203B41FA5}">
                      <a16:colId xmlns:a16="http://schemas.microsoft.com/office/drawing/2014/main" val="3527710177"/>
                    </a:ext>
                  </a:extLst>
                </a:gridCol>
                <a:gridCol w="2524861">
                  <a:extLst>
                    <a:ext uri="{9D8B030D-6E8A-4147-A177-3AD203B41FA5}">
                      <a16:colId xmlns:a16="http://schemas.microsoft.com/office/drawing/2014/main" val="2256276556"/>
                    </a:ext>
                  </a:extLst>
                </a:gridCol>
                <a:gridCol w="1058840">
                  <a:extLst>
                    <a:ext uri="{9D8B030D-6E8A-4147-A177-3AD203B41FA5}">
                      <a16:colId xmlns:a16="http://schemas.microsoft.com/office/drawing/2014/main" val="3313989509"/>
                    </a:ext>
                  </a:extLst>
                </a:gridCol>
                <a:gridCol w="642090">
                  <a:extLst>
                    <a:ext uri="{9D8B030D-6E8A-4147-A177-3AD203B41FA5}">
                      <a16:colId xmlns:a16="http://schemas.microsoft.com/office/drawing/2014/main" val="4198575650"/>
                    </a:ext>
                  </a:extLst>
                </a:gridCol>
                <a:gridCol w="1061335">
                  <a:extLst>
                    <a:ext uri="{9D8B030D-6E8A-4147-A177-3AD203B41FA5}">
                      <a16:colId xmlns:a16="http://schemas.microsoft.com/office/drawing/2014/main" val="926030355"/>
                    </a:ext>
                  </a:extLst>
                </a:gridCol>
              </a:tblGrid>
              <a:tr h="167446">
                <a:tc gridSpan="2">
                  <a:txBody>
                    <a:bodyPr/>
                    <a:lstStyle/>
                    <a:p>
                      <a:pPr algn="l" fontAlgn="ctr"/>
                      <a:r>
                        <a:rPr lang="es-ES" sz="1000" b="1" i="0" u="none" strike="noStrike">
                          <a:solidFill>
                            <a:srgbClr val="000000"/>
                          </a:solidFill>
                          <a:effectLst/>
                          <a:latin typeface="Calibri" panose="020F0502020204030204" pitchFamily="34" charset="0"/>
                        </a:rPr>
                        <a:t>        ENUMERACIÓN DE LAS REFORMAS E INVERSIONES</a:t>
                      </a:r>
                    </a:p>
                  </a:txBody>
                  <a:tcPr marL="8372" marR="8372" marT="837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a:txBody>
                    <a:bodyPr/>
                    <a:lstStyle/>
                    <a:p>
                      <a:pPr algn="l" fontAlgn="ctr"/>
                      <a:r>
                        <a:rPr lang="es-ES" sz="1000" b="0" i="0" u="none" strike="noStrike">
                          <a:solidFill>
                            <a:srgbClr val="000000"/>
                          </a:solidFill>
                          <a:effectLst/>
                          <a:latin typeface="Calibri" panose="020F0502020204030204" pitchFamily="34" charset="0"/>
                        </a:rPr>
                        <a:t> </a:t>
                      </a:r>
                    </a:p>
                  </a:txBody>
                  <a:tcPr marL="8372" marR="8372" marT="837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1000" b="0" i="0" u="none" strike="noStrike">
                          <a:solidFill>
                            <a:srgbClr val="000000"/>
                          </a:solidFill>
                          <a:effectLst/>
                          <a:latin typeface="Calibri" panose="020F0502020204030204" pitchFamily="34" charset="0"/>
                        </a:rPr>
                        <a:t> </a:t>
                      </a:r>
                    </a:p>
                  </a:txBody>
                  <a:tcPr marL="8372" marR="8372" marT="837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1000" b="0" i="0" u="none" strike="noStrike">
                          <a:solidFill>
                            <a:srgbClr val="000000"/>
                          </a:solidFill>
                          <a:effectLst/>
                          <a:latin typeface="Calibri" panose="020F0502020204030204" pitchFamily="34" charset="0"/>
                        </a:rPr>
                        <a:t> </a:t>
                      </a:r>
                    </a:p>
                  </a:txBody>
                  <a:tcPr marL="8372" marR="8372" marT="837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1000" b="0" i="0" u="none" strike="noStrike">
                          <a:solidFill>
                            <a:srgbClr val="000000"/>
                          </a:solidFill>
                          <a:effectLst/>
                          <a:latin typeface="Calibri" panose="020F0502020204030204" pitchFamily="34" charset="0"/>
                        </a:rPr>
                        <a:t> </a:t>
                      </a:r>
                    </a:p>
                  </a:txBody>
                  <a:tcPr marL="8372" marR="8372" marT="837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00" b="1" i="0" u="none" strike="noStrike">
                          <a:solidFill>
                            <a:srgbClr val="000000"/>
                          </a:solidFill>
                          <a:effectLst/>
                          <a:latin typeface="Calibri" panose="020F0502020204030204" pitchFamily="34" charset="0"/>
                        </a:rPr>
                        <a:t> </a:t>
                      </a:r>
                    </a:p>
                  </a:txBody>
                  <a:tcPr marL="8372" marR="8372" marT="837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00" b="1" i="0" u="none" strike="noStrike">
                          <a:solidFill>
                            <a:srgbClr val="000000"/>
                          </a:solidFill>
                          <a:effectLst/>
                          <a:latin typeface="Calibri" panose="020F0502020204030204" pitchFamily="34" charset="0"/>
                        </a:rPr>
                        <a:t> </a:t>
                      </a:r>
                    </a:p>
                  </a:txBody>
                  <a:tcPr marL="8372" marR="8372" marT="837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00" b="1" i="0" u="none" strike="noStrike">
                          <a:solidFill>
                            <a:srgbClr val="000000"/>
                          </a:solidFill>
                          <a:effectLst/>
                          <a:latin typeface="Calibri" panose="020F0502020204030204" pitchFamily="34" charset="0"/>
                        </a:rPr>
                        <a:t> </a:t>
                      </a:r>
                    </a:p>
                  </a:txBody>
                  <a:tcPr marL="8372" marR="8372" marT="837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33572581"/>
                  </a:ext>
                </a:extLst>
              </a:tr>
              <a:tr h="303077">
                <a:tc>
                  <a:txBody>
                    <a:bodyPr/>
                    <a:lstStyle/>
                    <a:p>
                      <a:pPr algn="ctr" fontAlgn="ctr"/>
                      <a:r>
                        <a:rPr lang="es-ES" sz="1000" b="1" i="0" u="none" strike="noStrike">
                          <a:solidFill>
                            <a:srgbClr val="000000"/>
                          </a:solidFill>
                          <a:effectLst/>
                          <a:latin typeface="Calibri" panose="020F0502020204030204" pitchFamily="34" charset="0"/>
                        </a:rPr>
                        <a:t>Código</a:t>
                      </a:r>
                    </a:p>
                  </a:txBody>
                  <a:tcPr marL="8372" marR="8372" marT="83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5">
                  <a:txBody>
                    <a:bodyPr/>
                    <a:lstStyle/>
                    <a:p>
                      <a:pPr algn="ctr" fontAlgn="ctr"/>
                      <a:r>
                        <a:rPr lang="es-ES" sz="1000" b="1" i="0" u="none" strike="noStrike">
                          <a:solidFill>
                            <a:srgbClr val="000000"/>
                          </a:solidFill>
                          <a:effectLst/>
                          <a:latin typeface="Calibri" panose="020F0502020204030204" pitchFamily="34" charset="0"/>
                        </a:rPr>
                        <a:t>Inversión</a:t>
                      </a:r>
                    </a:p>
                  </a:txBody>
                  <a:tcPr marL="8372" marR="8372" marT="83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ctr" fontAlgn="ctr"/>
                      <a:r>
                        <a:rPr lang="es-ES" sz="1000" b="1" i="0" u="none" strike="noStrike">
                          <a:solidFill>
                            <a:srgbClr val="000000"/>
                          </a:solidFill>
                          <a:effectLst/>
                          <a:latin typeface="Calibri" panose="020F0502020204030204" pitchFamily="34" charset="0"/>
                        </a:rPr>
                        <a:t>Financiación</a:t>
                      </a:r>
                    </a:p>
                  </a:txBody>
                  <a:tcPr marL="8372" marR="8372" marT="83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00" b="1" i="0" u="none" strike="noStrike">
                          <a:solidFill>
                            <a:srgbClr val="000000"/>
                          </a:solidFill>
                          <a:effectLst/>
                          <a:latin typeface="Calibri" panose="020F0502020204030204" pitchFamily="34" charset="0"/>
                        </a:rPr>
                        <a:t>% sobre el total</a:t>
                      </a:r>
                    </a:p>
                  </a:txBody>
                  <a:tcPr marL="8372" marR="8372" marT="83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00" b="1" i="0" u="none" strike="noStrike">
                          <a:solidFill>
                            <a:srgbClr val="000000"/>
                          </a:solidFill>
                          <a:effectLst/>
                          <a:latin typeface="Calibri" panose="020F0502020204030204" pitchFamily="34" charset="0"/>
                        </a:rPr>
                        <a:t>COFOG</a:t>
                      </a:r>
                    </a:p>
                  </a:txBody>
                  <a:tcPr marL="8372" marR="8372" marT="83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93668015"/>
                  </a:ext>
                </a:extLst>
              </a:tr>
              <a:tr h="303077">
                <a:tc>
                  <a:txBody>
                    <a:bodyPr/>
                    <a:lstStyle/>
                    <a:p>
                      <a:pPr algn="ctr" fontAlgn="ctr"/>
                      <a:r>
                        <a:rPr lang="es-ES" sz="1000" b="0" i="0" u="none" strike="noStrike">
                          <a:solidFill>
                            <a:srgbClr val="000000"/>
                          </a:solidFill>
                          <a:effectLst/>
                          <a:latin typeface="Calibri" panose="020F0502020204030204" pitchFamily="34" charset="0"/>
                        </a:rPr>
                        <a:t>C22.R5</a:t>
                      </a:r>
                    </a:p>
                  </a:txBody>
                  <a:tcPr marL="8372" marR="8372" marT="83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5">
                  <a:txBody>
                    <a:bodyPr/>
                    <a:lstStyle/>
                    <a:p>
                      <a:pPr algn="l" fontAlgn="ctr"/>
                      <a:r>
                        <a:rPr lang="es-ES" sz="1000" b="0" i="0" u="none" strike="noStrike">
                          <a:solidFill>
                            <a:srgbClr val="000000"/>
                          </a:solidFill>
                          <a:effectLst/>
                          <a:latin typeface="Calibri" panose="020F0502020204030204" pitchFamily="34" charset="0"/>
                        </a:rPr>
                        <a:t>Mejorar el sistema de prestaciones económicas no contributivas de la Administración General del Estado</a:t>
                      </a:r>
                    </a:p>
                  </a:txBody>
                  <a:tcPr marL="8372" marR="8372" marT="83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ctr" fontAlgn="ctr"/>
                      <a:r>
                        <a:rPr lang="es-ES" sz="1000" b="0" i="0" u="none" strike="noStrike">
                          <a:solidFill>
                            <a:srgbClr val="000000"/>
                          </a:solidFill>
                          <a:effectLst/>
                          <a:latin typeface="Calibri" panose="020F0502020204030204" pitchFamily="34" charset="0"/>
                        </a:rPr>
                        <a:t>           2.050.000 € </a:t>
                      </a:r>
                    </a:p>
                  </a:txBody>
                  <a:tcPr marL="8372" marR="8372" marT="83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00" b="0" i="0" u="none" strike="noStrike">
                          <a:solidFill>
                            <a:srgbClr val="000000"/>
                          </a:solidFill>
                          <a:effectLst/>
                          <a:latin typeface="Calibri" panose="020F0502020204030204" pitchFamily="34" charset="0"/>
                        </a:rPr>
                        <a:t>0,10%</a:t>
                      </a:r>
                    </a:p>
                  </a:txBody>
                  <a:tcPr marL="8372" marR="8372" marT="83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00" b="0" i="0" u="none" strike="noStrike">
                          <a:solidFill>
                            <a:srgbClr val="000000"/>
                          </a:solidFill>
                          <a:effectLst/>
                          <a:latin typeface="Calibri" panose="020F0502020204030204" pitchFamily="34" charset="0"/>
                        </a:rPr>
                        <a:t>N.A.</a:t>
                      </a:r>
                    </a:p>
                  </a:txBody>
                  <a:tcPr marL="8372" marR="8372" marT="83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47915440"/>
                  </a:ext>
                </a:extLst>
              </a:tr>
              <a:tr h="303077">
                <a:tc>
                  <a:txBody>
                    <a:bodyPr/>
                    <a:lstStyle/>
                    <a:p>
                      <a:pPr algn="ctr" fontAlgn="ctr"/>
                      <a:r>
                        <a:rPr lang="es-ES" sz="1000" b="0" i="0" u="none" strike="noStrike">
                          <a:solidFill>
                            <a:srgbClr val="000000"/>
                          </a:solidFill>
                          <a:effectLst/>
                          <a:latin typeface="Calibri" panose="020F0502020204030204" pitchFamily="34" charset="0"/>
                        </a:rPr>
                        <a:t>C22.I1</a:t>
                      </a:r>
                    </a:p>
                  </a:txBody>
                  <a:tcPr marL="8372" marR="8372" marT="83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5">
                  <a:txBody>
                    <a:bodyPr/>
                    <a:lstStyle/>
                    <a:p>
                      <a:pPr algn="l" fontAlgn="ctr"/>
                      <a:r>
                        <a:rPr lang="es-ES" sz="1000" b="0" i="0" u="none" strike="noStrike">
                          <a:solidFill>
                            <a:srgbClr val="000000"/>
                          </a:solidFill>
                          <a:effectLst/>
                          <a:latin typeface="Calibri" panose="020F0502020204030204" pitchFamily="34" charset="0"/>
                        </a:rPr>
                        <a:t>Plan de apoyos y cuidados de larga duración: desinstitucionalización, equipamientos y tecnología</a:t>
                      </a:r>
                    </a:p>
                  </a:txBody>
                  <a:tcPr marL="8372" marR="8372" marT="83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ctr" fontAlgn="ctr"/>
                      <a:r>
                        <a:rPr lang="es-ES" sz="1000" b="0" i="0" u="none" strike="noStrike">
                          <a:solidFill>
                            <a:srgbClr val="000000"/>
                          </a:solidFill>
                          <a:effectLst/>
                          <a:latin typeface="Calibri" panose="020F0502020204030204" pitchFamily="34" charset="0"/>
                        </a:rPr>
                        <a:t>  2.083.900.000 € </a:t>
                      </a:r>
                    </a:p>
                  </a:txBody>
                  <a:tcPr marL="8372" marR="8372" marT="83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00" b="0" i="0" u="none" strike="noStrike">
                          <a:solidFill>
                            <a:srgbClr val="000000"/>
                          </a:solidFill>
                          <a:effectLst/>
                          <a:latin typeface="Calibri" panose="020F0502020204030204" pitchFamily="34" charset="0"/>
                        </a:rPr>
                        <a:t>59,50%</a:t>
                      </a:r>
                    </a:p>
                  </a:txBody>
                  <a:tcPr marL="8372" marR="8372" marT="83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00" b="0" i="0" u="none" strike="noStrike">
                          <a:solidFill>
                            <a:srgbClr val="000000"/>
                          </a:solidFill>
                          <a:effectLst/>
                          <a:latin typeface="Calibri" panose="020F0502020204030204" pitchFamily="34" charset="0"/>
                        </a:rPr>
                        <a:t>10.1, 10.2, 10.7, 10.8</a:t>
                      </a:r>
                    </a:p>
                  </a:txBody>
                  <a:tcPr marL="8372" marR="8372" marT="83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3984564"/>
                  </a:ext>
                </a:extLst>
              </a:tr>
              <a:tr h="303077">
                <a:tc>
                  <a:txBody>
                    <a:bodyPr/>
                    <a:lstStyle/>
                    <a:p>
                      <a:pPr algn="ctr" fontAlgn="ctr"/>
                      <a:r>
                        <a:rPr lang="es-ES" sz="1000" b="0" i="0" u="none" strike="noStrike">
                          <a:solidFill>
                            <a:srgbClr val="000000"/>
                          </a:solidFill>
                          <a:effectLst/>
                          <a:latin typeface="Calibri" panose="020F0502020204030204" pitchFamily="34" charset="0"/>
                        </a:rPr>
                        <a:t>C22.I2</a:t>
                      </a:r>
                    </a:p>
                  </a:txBody>
                  <a:tcPr marL="8372" marR="8372" marT="83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5">
                  <a:txBody>
                    <a:bodyPr/>
                    <a:lstStyle/>
                    <a:p>
                      <a:pPr algn="l" fontAlgn="ctr"/>
                      <a:r>
                        <a:rPr lang="es-ES" sz="1000" b="0" i="0" u="none" strike="noStrike">
                          <a:solidFill>
                            <a:srgbClr val="000000"/>
                          </a:solidFill>
                          <a:effectLst/>
                          <a:latin typeface="Calibri" panose="020F0502020204030204" pitchFamily="34" charset="0"/>
                        </a:rPr>
                        <a:t>Plan de Modernización de los Servicios Sociales: Transformación tecnológica, innovación,  Formación y refuerzo de la atención a la infancia</a:t>
                      </a:r>
                    </a:p>
                  </a:txBody>
                  <a:tcPr marL="8372" marR="8372" marT="83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ctr" fontAlgn="ctr"/>
                      <a:r>
                        <a:rPr lang="es-ES" sz="1000" b="0" i="0" u="none" strike="noStrike">
                          <a:solidFill>
                            <a:srgbClr val="000000"/>
                          </a:solidFill>
                          <a:effectLst/>
                          <a:latin typeface="Calibri" panose="020F0502020204030204" pitchFamily="34" charset="0"/>
                        </a:rPr>
                        <a:t>      875.100.000 € </a:t>
                      </a:r>
                    </a:p>
                  </a:txBody>
                  <a:tcPr marL="8372" marR="8372" marT="83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00" b="0" i="0" u="none" strike="noStrike">
                          <a:solidFill>
                            <a:srgbClr val="000000"/>
                          </a:solidFill>
                          <a:effectLst/>
                          <a:latin typeface="Calibri" panose="020F0502020204030204" pitchFamily="34" charset="0"/>
                        </a:rPr>
                        <a:t>25,00%</a:t>
                      </a:r>
                    </a:p>
                  </a:txBody>
                  <a:tcPr marL="8372" marR="8372" marT="83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00" b="0" i="0" u="none" strike="noStrike">
                          <a:solidFill>
                            <a:srgbClr val="000000"/>
                          </a:solidFill>
                          <a:effectLst/>
                          <a:latin typeface="Calibri" panose="020F0502020204030204" pitchFamily="34" charset="0"/>
                        </a:rPr>
                        <a:t>10.7, 10.8, 10.9</a:t>
                      </a:r>
                    </a:p>
                  </a:txBody>
                  <a:tcPr marL="8372" marR="8372" marT="83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42297344"/>
                  </a:ext>
                </a:extLst>
              </a:tr>
              <a:tr h="167446">
                <a:tc>
                  <a:txBody>
                    <a:bodyPr/>
                    <a:lstStyle/>
                    <a:p>
                      <a:pPr algn="ctr" fontAlgn="ctr"/>
                      <a:r>
                        <a:rPr lang="es-ES" sz="1000" b="0" i="0" u="none" strike="noStrike">
                          <a:solidFill>
                            <a:srgbClr val="000000"/>
                          </a:solidFill>
                          <a:effectLst/>
                          <a:latin typeface="Calibri" panose="020F0502020204030204" pitchFamily="34" charset="0"/>
                        </a:rPr>
                        <a:t>C22.I3</a:t>
                      </a:r>
                    </a:p>
                  </a:txBody>
                  <a:tcPr marL="8372" marR="8372" marT="83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5">
                  <a:txBody>
                    <a:bodyPr/>
                    <a:lstStyle/>
                    <a:p>
                      <a:pPr algn="l" fontAlgn="ctr"/>
                      <a:r>
                        <a:rPr lang="es-ES" sz="1000" b="0" i="0" u="none" strike="noStrike">
                          <a:solidFill>
                            <a:srgbClr val="000000"/>
                          </a:solidFill>
                          <a:effectLst/>
                          <a:latin typeface="Calibri" panose="020F0502020204030204" pitchFamily="34" charset="0"/>
                        </a:rPr>
                        <a:t>Plan España País Accesible</a:t>
                      </a:r>
                    </a:p>
                  </a:txBody>
                  <a:tcPr marL="8372" marR="8372" marT="83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ctr" fontAlgn="ctr"/>
                      <a:r>
                        <a:rPr lang="es-ES" sz="1000" b="0" i="0" u="none" strike="noStrike">
                          <a:solidFill>
                            <a:srgbClr val="000000"/>
                          </a:solidFill>
                          <a:effectLst/>
                          <a:latin typeface="Calibri" panose="020F0502020204030204" pitchFamily="34" charset="0"/>
                        </a:rPr>
                        <a:t>      197.600.000 € </a:t>
                      </a:r>
                    </a:p>
                  </a:txBody>
                  <a:tcPr marL="8372" marR="8372" marT="83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00" b="0" i="0" u="none" strike="noStrike">
                          <a:solidFill>
                            <a:srgbClr val="000000"/>
                          </a:solidFill>
                          <a:effectLst/>
                          <a:latin typeface="Calibri" panose="020F0502020204030204" pitchFamily="34" charset="0"/>
                        </a:rPr>
                        <a:t>5,60%</a:t>
                      </a:r>
                    </a:p>
                  </a:txBody>
                  <a:tcPr marL="8372" marR="8372" marT="83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00" b="0" i="0" u="none" strike="noStrike">
                          <a:solidFill>
                            <a:srgbClr val="000000"/>
                          </a:solidFill>
                          <a:effectLst/>
                          <a:latin typeface="Calibri" panose="020F0502020204030204" pitchFamily="34" charset="0"/>
                        </a:rPr>
                        <a:t>10.7, 10.9</a:t>
                      </a:r>
                    </a:p>
                  </a:txBody>
                  <a:tcPr marL="8372" marR="8372" marT="83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24343589"/>
                  </a:ext>
                </a:extLst>
              </a:tr>
              <a:tr h="167446">
                <a:tc>
                  <a:txBody>
                    <a:bodyPr/>
                    <a:lstStyle/>
                    <a:p>
                      <a:pPr algn="ctr" fontAlgn="ctr"/>
                      <a:r>
                        <a:rPr lang="es-ES" sz="1000" b="0" i="0" u="none" strike="noStrike">
                          <a:solidFill>
                            <a:srgbClr val="000000"/>
                          </a:solidFill>
                          <a:effectLst/>
                          <a:latin typeface="Calibri" panose="020F0502020204030204" pitchFamily="34" charset="0"/>
                        </a:rPr>
                        <a:t>C22.I4</a:t>
                      </a:r>
                    </a:p>
                  </a:txBody>
                  <a:tcPr marL="8372" marR="8372" marT="83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5">
                  <a:txBody>
                    <a:bodyPr/>
                    <a:lstStyle/>
                    <a:p>
                      <a:pPr algn="l" fontAlgn="ctr"/>
                      <a:r>
                        <a:rPr lang="es-ES" sz="1000" b="0" i="0" u="none" strike="noStrike">
                          <a:solidFill>
                            <a:srgbClr val="000000"/>
                          </a:solidFill>
                          <a:effectLst/>
                          <a:latin typeface="Calibri" panose="020F0502020204030204" pitchFamily="34" charset="0"/>
                        </a:rPr>
                        <a:t>Plan España te protege contra la violencia machista</a:t>
                      </a:r>
                    </a:p>
                  </a:txBody>
                  <a:tcPr marL="8372" marR="8372" marT="83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ctr" fontAlgn="ctr"/>
                      <a:r>
                        <a:rPr lang="es-ES" sz="1000" b="0" i="0" u="none" strike="noStrike">
                          <a:solidFill>
                            <a:srgbClr val="000000"/>
                          </a:solidFill>
                          <a:effectLst/>
                          <a:latin typeface="Calibri" panose="020F0502020204030204" pitchFamily="34" charset="0"/>
                        </a:rPr>
                        <a:t>      153.400.000 € </a:t>
                      </a:r>
                    </a:p>
                  </a:txBody>
                  <a:tcPr marL="8372" marR="8372" marT="83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00" b="0" i="0" u="none" strike="noStrike">
                          <a:solidFill>
                            <a:srgbClr val="000000"/>
                          </a:solidFill>
                          <a:effectLst/>
                          <a:latin typeface="Calibri" panose="020F0502020204030204" pitchFamily="34" charset="0"/>
                        </a:rPr>
                        <a:t>4,40%</a:t>
                      </a:r>
                    </a:p>
                  </a:txBody>
                  <a:tcPr marL="8372" marR="8372" marT="83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00" b="0" i="0" u="none" strike="noStrike">
                          <a:solidFill>
                            <a:srgbClr val="000000"/>
                          </a:solidFill>
                          <a:effectLst/>
                          <a:latin typeface="Calibri" panose="020F0502020204030204" pitchFamily="34" charset="0"/>
                        </a:rPr>
                        <a:t>10.7</a:t>
                      </a:r>
                    </a:p>
                  </a:txBody>
                  <a:tcPr marL="8372" marR="8372" marT="83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97522795"/>
                  </a:ext>
                </a:extLst>
              </a:tr>
              <a:tr h="167446">
                <a:tc>
                  <a:txBody>
                    <a:bodyPr/>
                    <a:lstStyle/>
                    <a:p>
                      <a:pPr algn="ctr" fontAlgn="ctr"/>
                      <a:r>
                        <a:rPr lang="es-ES" sz="1000" b="0" i="0" u="none" strike="noStrike">
                          <a:solidFill>
                            <a:srgbClr val="000000"/>
                          </a:solidFill>
                          <a:effectLst/>
                          <a:latin typeface="Calibri" panose="020F0502020204030204" pitchFamily="34" charset="0"/>
                        </a:rPr>
                        <a:t>C22.I5</a:t>
                      </a:r>
                    </a:p>
                  </a:txBody>
                  <a:tcPr marL="8372" marR="8372" marT="83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5">
                  <a:txBody>
                    <a:bodyPr/>
                    <a:lstStyle/>
                    <a:p>
                      <a:pPr algn="l" fontAlgn="ctr"/>
                      <a:r>
                        <a:rPr lang="es-ES" sz="1000" b="0" i="0" u="none" strike="noStrike">
                          <a:solidFill>
                            <a:srgbClr val="000000"/>
                          </a:solidFill>
                          <a:effectLst/>
                          <a:latin typeface="Calibri" panose="020F0502020204030204" pitchFamily="34" charset="0"/>
                        </a:rPr>
                        <a:t>Incremento de la capacidad y eficiencia del sistema de acogida de solicitantes de asilo</a:t>
                      </a:r>
                    </a:p>
                  </a:txBody>
                  <a:tcPr marL="8372" marR="8372" marT="83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ctr" fontAlgn="ctr"/>
                      <a:r>
                        <a:rPr lang="es-ES" sz="1000" b="0" i="0" u="none" strike="noStrike">
                          <a:solidFill>
                            <a:srgbClr val="000000"/>
                          </a:solidFill>
                          <a:effectLst/>
                          <a:latin typeface="Calibri" panose="020F0502020204030204" pitchFamily="34" charset="0"/>
                        </a:rPr>
                        <a:t>      190.000.000 € </a:t>
                      </a:r>
                    </a:p>
                  </a:txBody>
                  <a:tcPr marL="8372" marR="8372" marT="83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00" b="0" i="0" u="none" strike="noStrike">
                          <a:solidFill>
                            <a:srgbClr val="000000"/>
                          </a:solidFill>
                          <a:effectLst/>
                          <a:latin typeface="Calibri" panose="020F0502020204030204" pitchFamily="34" charset="0"/>
                        </a:rPr>
                        <a:t>5,40%</a:t>
                      </a:r>
                    </a:p>
                  </a:txBody>
                  <a:tcPr marL="8372" marR="8372" marT="83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00" b="0" i="0" u="none" strike="noStrike">
                          <a:solidFill>
                            <a:srgbClr val="000000"/>
                          </a:solidFill>
                          <a:effectLst/>
                          <a:latin typeface="Calibri" panose="020F0502020204030204" pitchFamily="34" charset="0"/>
                        </a:rPr>
                        <a:t>10.9</a:t>
                      </a:r>
                    </a:p>
                  </a:txBody>
                  <a:tcPr marL="8372" marR="8372" marT="83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14646857"/>
                  </a:ext>
                </a:extLst>
              </a:tr>
              <a:tr h="167446">
                <a:tc>
                  <a:txBody>
                    <a:bodyPr/>
                    <a:lstStyle/>
                    <a:p>
                      <a:pPr algn="r" fontAlgn="ctr"/>
                      <a:r>
                        <a:rPr lang="es-ES" sz="1000" b="1" i="0" u="none" strike="noStrike">
                          <a:solidFill>
                            <a:srgbClr val="FFFFFF"/>
                          </a:solidFill>
                          <a:effectLst/>
                          <a:latin typeface="Calibri" panose="020F0502020204030204" pitchFamily="34" charset="0"/>
                        </a:rPr>
                        <a:t>Total componente</a:t>
                      </a:r>
                    </a:p>
                  </a:txBody>
                  <a:tcPr marL="8372" marR="8372" marT="83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88484"/>
                    </a:solidFill>
                  </a:tcPr>
                </a:tc>
                <a:tc gridSpan="5">
                  <a:txBody>
                    <a:bodyPr/>
                    <a:lstStyle/>
                    <a:p>
                      <a:pPr algn="l" fontAlgn="ctr"/>
                      <a:r>
                        <a:rPr lang="es-ES" sz="1000" b="1" i="0" u="none" strike="noStrike">
                          <a:solidFill>
                            <a:srgbClr val="FFFFFF"/>
                          </a:solidFill>
                          <a:effectLst/>
                          <a:latin typeface="Calibri" panose="020F0502020204030204" pitchFamily="34" charset="0"/>
                        </a:rPr>
                        <a:t>Plan de choque para la Economía de los Cuidados y Refuerzo de las políticas de igualdad e inclusión</a:t>
                      </a:r>
                    </a:p>
                  </a:txBody>
                  <a:tcPr marL="8372" marR="8372" marT="83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88484"/>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ctr" fontAlgn="ctr"/>
                      <a:r>
                        <a:rPr lang="es-ES" sz="1000" b="1" i="0" u="none" strike="noStrike">
                          <a:solidFill>
                            <a:srgbClr val="FFFFFF"/>
                          </a:solidFill>
                          <a:effectLst/>
                          <a:latin typeface="Calibri" panose="020F0502020204030204" pitchFamily="34" charset="0"/>
                        </a:rPr>
                        <a:t>  3.502.050.000 € </a:t>
                      </a:r>
                    </a:p>
                  </a:txBody>
                  <a:tcPr marL="8372" marR="8372" marT="83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88484"/>
                    </a:solidFill>
                  </a:tcPr>
                </a:tc>
                <a:tc>
                  <a:txBody>
                    <a:bodyPr/>
                    <a:lstStyle/>
                    <a:p>
                      <a:pPr algn="ctr" fontAlgn="ctr"/>
                      <a:r>
                        <a:rPr lang="es-ES" sz="1000" b="1" i="0" u="none" strike="noStrike">
                          <a:solidFill>
                            <a:srgbClr val="FFFFFF"/>
                          </a:solidFill>
                          <a:effectLst/>
                          <a:latin typeface="Calibri" panose="020F0502020204030204" pitchFamily="34" charset="0"/>
                        </a:rPr>
                        <a:t>100%</a:t>
                      </a:r>
                    </a:p>
                  </a:txBody>
                  <a:tcPr marL="8372" marR="8372" marT="83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88484"/>
                    </a:solidFill>
                  </a:tcPr>
                </a:tc>
                <a:tc>
                  <a:txBody>
                    <a:bodyPr/>
                    <a:lstStyle/>
                    <a:p>
                      <a:pPr algn="ctr" fontAlgn="ctr"/>
                      <a:r>
                        <a:rPr lang="es-ES" sz="1000" b="0" i="0" u="none" strike="noStrike" dirty="0">
                          <a:solidFill>
                            <a:srgbClr val="FFFFFF"/>
                          </a:solidFill>
                          <a:effectLst/>
                          <a:latin typeface="Calibri" panose="020F0502020204030204" pitchFamily="34" charset="0"/>
                        </a:rPr>
                        <a:t> </a:t>
                      </a:r>
                    </a:p>
                  </a:txBody>
                  <a:tcPr marL="8372" marR="8372" marT="83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88484"/>
                    </a:solidFill>
                  </a:tcPr>
                </a:tc>
                <a:extLst>
                  <a:ext uri="{0D108BD9-81ED-4DB2-BD59-A6C34878D82A}">
                    <a16:rowId xmlns:a16="http://schemas.microsoft.com/office/drawing/2014/main" val="1000826334"/>
                  </a:ext>
                </a:extLst>
              </a:tr>
            </a:tbl>
          </a:graphicData>
        </a:graphic>
      </p:graphicFrame>
      <p:graphicFrame>
        <p:nvGraphicFramePr>
          <p:cNvPr id="6" name="Tabla 5">
            <a:extLst>
              <a:ext uri="{FF2B5EF4-FFF2-40B4-BE49-F238E27FC236}">
                <a16:creationId xmlns:a16="http://schemas.microsoft.com/office/drawing/2014/main" id="{79DA6257-2A90-4C45-A412-B41330EB8CFD}"/>
              </a:ext>
            </a:extLst>
          </p:cNvPr>
          <p:cNvGraphicFramePr>
            <a:graphicFrameLocks noGrp="1"/>
          </p:cNvGraphicFramePr>
          <p:nvPr>
            <p:extLst>
              <p:ext uri="{D42A27DB-BD31-4B8C-83A1-F6EECF244321}">
                <p14:modId xmlns:p14="http://schemas.microsoft.com/office/powerpoint/2010/main" val="3907595179"/>
              </p:ext>
            </p:extLst>
          </p:nvPr>
        </p:nvGraphicFramePr>
        <p:xfrm>
          <a:off x="375199" y="2547942"/>
          <a:ext cx="8110747" cy="881056"/>
        </p:xfrm>
        <a:graphic>
          <a:graphicData uri="http://schemas.openxmlformats.org/drawingml/2006/table">
            <a:tbl>
              <a:tblPr/>
              <a:tblGrid>
                <a:gridCol w="2175004">
                  <a:extLst>
                    <a:ext uri="{9D8B030D-6E8A-4147-A177-3AD203B41FA5}">
                      <a16:colId xmlns:a16="http://schemas.microsoft.com/office/drawing/2014/main" val="3687242385"/>
                    </a:ext>
                  </a:extLst>
                </a:gridCol>
                <a:gridCol w="794522">
                  <a:extLst>
                    <a:ext uri="{9D8B030D-6E8A-4147-A177-3AD203B41FA5}">
                      <a16:colId xmlns:a16="http://schemas.microsoft.com/office/drawing/2014/main" val="2280253015"/>
                    </a:ext>
                  </a:extLst>
                </a:gridCol>
                <a:gridCol w="794522">
                  <a:extLst>
                    <a:ext uri="{9D8B030D-6E8A-4147-A177-3AD203B41FA5}">
                      <a16:colId xmlns:a16="http://schemas.microsoft.com/office/drawing/2014/main" val="333686335"/>
                    </a:ext>
                  </a:extLst>
                </a:gridCol>
                <a:gridCol w="794522">
                  <a:extLst>
                    <a:ext uri="{9D8B030D-6E8A-4147-A177-3AD203B41FA5}">
                      <a16:colId xmlns:a16="http://schemas.microsoft.com/office/drawing/2014/main" val="3671170842"/>
                    </a:ext>
                  </a:extLst>
                </a:gridCol>
                <a:gridCol w="794522">
                  <a:extLst>
                    <a:ext uri="{9D8B030D-6E8A-4147-A177-3AD203B41FA5}">
                      <a16:colId xmlns:a16="http://schemas.microsoft.com/office/drawing/2014/main" val="1660359422"/>
                    </a:ext>
                  </a:extLst>
                </a:gridCol>
                <a:gridCol w="860732">
                  <a:extLst>
                    <a:ext uri="{9D8B030D-6E8A-4147-A177-3AD203B41FA5}">
                      <a16:colId xmlns:a16="http://schemas.microsoft.com/office/drawing/2014/main" val="2641743926"/>
                    </a:ext>
                  </a:extLst>
                </a:gridCol>
                <a:gridCol w="873975">
                  <a:extLst>
                    <a:ext uri="{9D8B030D-6E8A-4147-A177-3AD203B41FA5}">
                      <a16:colId xmlns:a16="http://schemas.microsoft.com/office/drawing/2014/main" val="3279572491"/>
                    </a:ext>
                  </a:extLst>
                </a:gridCol>
                <a:gridCol w="1022948">
                  <a:extLst>
                    <a:ext uri="{9D8B030D-6E8A-4147-A177-3AD203B41FA5}">
                      <a16:colId xmlns:a16="http://schemas.microsoft.com/office/drawing/2014/main" val="1904838914"/>
                    </a:ext>
                  </a:extLst>
                </a:gridCol>
              </a:tblGrid>
              <a:tr h="220264">
                <a:tc>
                  <a:txBody>
                    <a:bodyPr/>
                    <a:lstStyle/>
                    <a:p>
                      <a:pPr algn="l" fontAlgn="b"/>
                      <a:r>
                        <a:rPr lang="es-ES" sz="1100" b="1" i="0" u="none" strike="noStrike">
                          <a:solidFill>
                            <a:srgbClr val="000000"/>
                          </a:solidFill>
                          <a:effectLst/>
                          <a:latin typeface="Calibri" panose="020F0502020204030204" pitchFamily="34" charset="0"/>
                        </a:rPr>
                        <a:t>        PERIODIFICACIÓN</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S" sz="1100" b="1" i="0" u="none" strike="noStrike">
                          <a:solidFill>
                            <a:srgbClr val="000000"/>
                          </a:solidFill>
                          <a:effectLst/>
                          <a:latin typeface="Calibri" panose="020F0502020204030204" pitchFamily="34" charset="0"/>
                        </a:rPr>
                        <a:t>2020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S" sz="1100" b="1" i="0" u="none" strike="noStrike">
                          <a:solidFill>
                            <a:srgbClr val="000000"/>
                          </a:solidFill>
                          <a:effectLst/>
                          <a:latin typeface="Calibri" panose="020F0502020204030204" pitchFamily="34" charset="0"/>
                        </a:rPr>
                        <a:t>2021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S" sz="1100" b="1" i="0" u="none" strike="noStrike">
                          <a:solidFill>
                            <a:srgbClr val="000000"/>
                          </a:solidFill>
                          <a:effectLst/>
                          <a:latin typeface="Calibri" panose="020F0502020204030204" pitchFamily="34" charset="0"/>
                        </a:rPr>
                        <a:t>2022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S" sz="1100" b="1" i="0" u="none" strike="noStrike">
                          <a:solidFill>
                            <a:srgbClr val="000000"/>
                          </a:solidFill>
                          <a:effectLst/>
                          <a:latin typeface="Calibri" panose="020F0502020204030204" pitchFamily="34" charset="0"/>
                        </a:rPr>
                        <a:t>2023</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S" sz="1100" b="1" i="0" u="none" strike="noStrike">
                          <a:solidFill>
                            <a:srgbClr val="000000"/>
                          </a:solidFill>
                          <a:effectLst/>
                          <a:latin typeface="Calibri" panose="020F0502020204030204" pitchFamily="34" charset="0"/>
                        </a:rPr>
                        <a:t>2024</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S" sz="1100" b="1" i="0" u="none" strike="noStrike">
                          <a:solidFill>
                            <a:srgbClr val="000000"/>
                          </a:solidFill>
                          <a:effectLst/>
                          <a:latin typeface="Calibri" panose="020F0502020204030204" pitchFamily="34" charset="0"/>
                        </a:rPr>
                        <a:t>2025</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S" sz="1100" b="1" i="0" u="none" strike="noStrike">
                          <a:solidFill>
                            <a:srgbClr val="000000"/>
                          </a:solidFill>
                          <a:effectLst/>
                          <a:latin typeface="Calibri" panose="020F0502020204030204" pitchFamily="34" charset="0"/>
                        </a:rPr>
                        <a:t>2026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29693913"/>
                  </a:ext>
                </a:extLst>
              </a:tr>
              <a:tr h="220264">
                <a:tc>
                  <a:txBody>
                    <a:bodyPr/>
                    <a:lstStyle/>
                    <a:p>
                      <a:pPr algn="l" fontAlgn="b"/>
                      <a:r>
                        <a:rPr lang="es-ES" sz="1100" b="0" i="0" u="none" strike="noStrike">
                          <a:solidFill>
                            <a:srgbClr val="000000"/>
                          </a:solidFill>
                          <a:effectLst/>
                          <a:latin typeface="Calibri" panose="020F0502020204030204" pitchFamily="34" charset="0"/>
                        </a:rPr>
                        <a:t>Financiación Plan (Millones de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100" b="0" i="0" u="none" strike="noStrike">
                          <a:solidFill>
                            <a:srgbClr val="000000"/>
                          </a:solidFill>
                          <a:effectLst/>
                          <a:latin typeface="Calibri" panose="020F0502020204030204" pitchFamily="34" charset="0"/>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100" b="0" i="0" u="none" strike="noStrike">
                          <a:solidFill>
                            <a:srgbClr val="000000"/>
                          </a:solidFill>
                          <a:effectLst/>
                          <a:latin typeface="Calibri" panose="020F0502020204030204" pitchFamily="34" charset="0"/>
                        </a:rPr>
                        <a:t>1.192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100" b="0" i="0" u="none" strike="noStrike">
                          <a:solidFill>
                            <a:srgbClr val="000000"/>
                          </a:solidFill>
                          <a:effectLst/>
                          <a:latin typeface="Calibri" panose="020F0502020204030204" pitchFamily="34" charset="0"/>
                        </a:rPr>
                        <a:t>300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100" b="0" i="0" u="none" strike="noStrike">
                          <a:solidFill>
                            <a:srgbClr val="000000"/>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100" b="0" i="0" u="none" strike="noStrike">
                          <a:solidFill>
                            <a:srgbClr val="000000"/>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100" b="0" i="0" u="none" strike="noStrike">
                          <a:solidFill>
                            <a:srgbClr val="000000"/>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42301308"/>
                  </a:ext>
                </a:extLst>
              </a:tr>
              <a:tr h="220264">
                <a:tc>
                  <a:txBody>
                    <a:bodyPr/>
                    <a:lstStyle/>
                    <a:p>
                      <a:pPr algn="l" fontAlgn="b"/>
                      <a:r>
                        <a:rPr lang="es-ES" sz="1100" b="0" i="0" u="none" strike="noStrike">
                          <a:solidFill>
                            <a:srgbClr val="000000"/>
                          </a:solidFill>
                          <a:effectLst/>
                          <a:latin typeface="Calibri" panose="020F0502020204030204" pitchFamily="34" charset="0"/>
                        </a:rPr>
                        <a:t>Otra financiación (Millones de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100" b="0" i="0" u="none" strike="noStrike">
                          <a:solidFill>
                            <a:srgbClr val="000000"/>
                          </a:solidFill>
                          <a:effectLst/>
                          <a:latin typeface="Calibri" panose="020F0502020204030204" pitchFamily="34" charset="0"/>
                        </a:rPr>
                        <a:t>1.010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06449039"/>
                  </a:ext>
                </a:extLst>
              </a:tr>
              <a:tr h="220264">
                <a:tc>
                  <a:txBody>
                    <a:bodyPr/>
                    <a:lstStyle/>
                    <a:p>
                      <a:pPr algn="r" fontAlgn="b"/>
                      <a:r>
                        <a:rPr lang="es-ES" sz="1100" b="1" i="0" u="none" strike="noStrike">
                          <a:solidFill>
                            <a:srgbClr val="FFFFFF"/>
                          </a:solidFill>
                          <a:effectLst/>
                          <a:latin typeface="Calibri" panose="020F0502020204030204" pitchFamily="34" charset="0"/>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88484"/>
                    </a:solidFill>
                  </a:tcPr>
                </a:tc>
                <a:tc>
                  <a:txBody>
                    <a:bodyPr/>
                    <a:lstStyle/>
                    <a:p>
                      <a:pPr algn="ctr" fontAlgn="ctr"/>
                      <a:r>
                        <a:rPr lang="es-ES" sz="1100" b="1" i="0" u="none" strike="noStrike">
                          <a:solidFill>
                            <a:srgbClr val="FFFFFF"/>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88484"/>
                    </a:solidFill>
                  </a:tcPr>
                </a:tc>
                <a:tc>
                  <a:txBody>
                    <a:bodyPr/>
                    <a:lstStyle/>
                    <a:p>
                      <a:pPr algn="ctr" fontAlgn="ctr"/>
                      <a:r>
                        <a:rPr lang="es-ES" sz="1100" b="1" i="0" u="none" strike="noStrike">
                          <a:solidFill>
                            <a:srgbClr val="FFFFFF"/>
                          </a:solidFill>
                          <a:effectLst/>
                          <a:latin typeface="Calibri" panose="020F0502020204030204" pitchFamily="34" charset="0"/>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88484"/>
                    </a:solidFill>
                  </a:tcPr>
                </a:tc>
                <a:tc>
                  <a:txBody>
                    <a:bodyPr/>
                    <a:lstStyle/>
                    <a:p>
                      <a:pPr algn="ctr" fontAlgn="ctr"/>
                      <a:r>
                        <a:rPr lang="es-ES" sz="1100" b="1" i="0" u="none" strike="noStrike">
                          <a:solidFill>
                            <a:srgbClr val="FFFFFF"/>
                          </a:solidFill>
                          <a:effectLst/>
                          <a:latin typeface="Calibri" panose="020F0502020204030204" pitchFamily="34" charset="0"/>
                        </a:rPr>
                        <a:t>1.192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88484"/>
                    </a:solidFill>
                  </a:tcPr>
                </a:tc>
                <a:tc>
                  <a:txBody>
                    <a:bodyPr/>
                    <a:lstStyle/>
                    <a:p>
                      <a:pPr algn="ctr" fontAlgn="ctr"/>
                      <a:r>
                        <a:rPr lang="es-ES" sz="1100" b="1" i="0" u="none" strike="noStrike">
                          <a:solidFill>
                            <a:srgbClr val="FFFFFF"/>
                          </a:solidFill>
                          <a:effectLst/>
                          <a:latin typeface="Calibri" panose="020F0502020204030204" pitchFamily="34" charset="0"/>
                        </a:rPr>
                        <a:t>1.310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88484"/>
                    </a:solidFill>
                  </a:tcPr>
                </a:tc>
                <a:tc>
                  <a:txBody>
                    <a:bodyPr/>
                    <a:lstStyle/>
                    <a:p>
                      <a:pPr algn="ctr" fontAlgn="ctr"/>
                      <a:r>
                        <a:rPr lang="es-ES" sz="1100" b="1" i="0" u="none" strike="noStrike">
                          <a:solidFill>
                            <a:srgbClr val="FFFFFF"/>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88484"/>
                    </a:solidFill>
                  </a:tcPr>
                </a:tc>
                <a:tc>
                  <a:txBody>
                    <a:bodyPr/>
                    <a:lstStyle/>
                    <a:p>
                      <a:pPr algn="ctr" fontAlgn="ctr"/>
                      <a:r>
                        <a:rPr lang="es-ES" sz="1100" b="1" i="0" u="none" strike="noStrike">
                          <a:solidFill>
                            <a:srgbClr val="FFFFFF"/>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88484"/>
                    </a:solidFill>
                  </a:tcPr>
                </a:tc>
                <a:tc>
                  <a:txBody>
                    <a:bodyPr/>
                    <a:lstStyle/>
                    <a:p>
                      <a:pPr algn="ctr" fontAlgn="ctr"/>
                      <a:r>
                        <a:rPr lang="es-ES" sz="1100" b="1" i="0" u="none" strike="noStrike" dirty="0">
                          <a:solidFill>
                            <a:srgbClr val="FFFFFF"/>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88484"/>
                    </a:solidFill>
                  </a:tcPr>
                </a:tc>
                <a:extLst>
                  <a:ext uri="{0D108BD9-81ED-4DB2-BD59-A6C34878D82A}">
                    <a16:rowId xmlns:a16="http://schemas.microsoft.com/office/drawing/2014/main" val="2107382277"/>
                  </a:ext>
                </a:extLst>
              </a:tr>
            </a:tbl>
          </a:graphicData>
        </a:graphic>
      </p:graphicFrame>
      <p:graphicFrame>
        <p:nvGraphicFramePr>
          <p:cNvPr id="7" name="Tabla 6">
            <a:extLst>
              <a:ext uri="{FF2B5EF4-FFF2-40B4-BE49-F238E27FC236}">
                <a16:creationId xmlns:a16="http://schemas.microsoft.com/office/drawing/2014/main" id="{B47AEB9C-21A2-458F-9224-6A66D2173D9B}"/>
              </a:ext>
            </a:extLst>
          </p:cNvPr>
          <p:cNvGraphicFramePr>
            <a:graphicFrameLocks noGrp="1"/>
          </p:cNvGraphicFramePr>
          <p:nvPr>
            <p:extLst>
              <p:ext uri="{D42A27DB-BD31-4B8C-83A1-F6EECF244321}">
                <p14:modId xmlns:p14="http://schemas.microsoft.com/office/powerpoint/2010/main" val="3692973820"/>
              </p:ext>
            </p:extLst>
          </p:nvPr>
        </p:nvGraphicFramePr>
        <p:xfrm>
          <a:off x="358003" y="1435263"/>
          <a:ext cx="8110748" cy="733425"/>
        </p:xfrm>
        <a:graphic>
          <a:graphicData uri="http://schemas.openxmlformats.org/drawingml/2006/table">
            <a:tbl>
              <a:tblPr/>
              <a:tblGrid>
                <a:gridCol w="1549208">
                  <a:extLst>
                    <a:ext uri="{9D8B030D-6E8A-4147-A177-3AD203B41FA5}">
                      <a16:colId xmlns:a16="http://schemas.microsoft.com/office/drawing/2014/main" val="2151129070"/>
                    </a:ext>
                  </a:extLst>
                </a:gridCol>
                <a:gridCol w="774604">
                  <a:extLst>
                    <a:ext uri="{9D8B030D-6E8A-4147-A177-3AD203B41FA5}">
                      <a16:colId xmlns:a16="http://schemas.microsoft.com/office/drawing/2014/main" val="145447070"/>
                    </a:ext>
                  </a:extLst>
                </a:gridCol>
                <a:gridCol w="774604">
                  <a:extLst>
                    <a:ext uri="{9D8B030D-6E8A-4147-A177-3AD203B41FA5}">
                      <a16:colId xmlns:a16="http://schemas.microsoft.com/office/drawing/2014/main" val="3528834813"/>
                    </a:ext>
                  </a:extLst>
                </a:gridCol>
                <a:gridCol w="774604">
                  <a:extLst>
                    <a:ext uri="{9D8B030D-6E8A-4147-A177-3AD203B41FA5}">
                      <a16:colId xmlns:a16="http://schemas.microsoft.com/office/drawing/2014/main" val="2975916501"/>
                    </a:ext>
                  </a:extLst>
                </a:gridCol>
                <a:gridCol w="774604">
                  <a:extLst>
                    <a:ext uri="{9D8B030D-6E8A-4147-A177-3AD203B41FA5}">
                      <a16:colId xmlns:a16="http://schemas.microsoft.com/office/drawing/2014/main" val="691980595"/>
                    </a:ext>
                  </a:extLst>
                </a:gridCol>
                <a:gridCol w="839154">
                  <a:extLst>
                    <a:ext uri="{9D8B030D-6E8A-4147-A177-3AD203B41FA5}">
                      <a16:colId xmlns:a16="http://schemas.microsoft.com/office/drawing/2014/main" val="601883730"/>
                    </a:ext>
                  </a:extLst>
                </a:gridCol>
                <a:gridCol w="852063">
                  <a:extLst>
                    <a:ext uri="{9D8B030D-6E8A-4147-A177-3AD203B41FA5}">
                      <a16:colId xmlns:a16="http://schemas.microsoft.com/office/drawing/2014/main" val="3081349231"/>
                    </a:ext>
                  </a:extLst>
                </a:gridCol>
                <a:gridCol w="997303">
                  <a:extLst>
                    <a:ext uri="{9D8B030D-6E8A-4147-A177-3AD203B41FA5}">
                      <a16:colId xmlns:a16="http://schemas.microsoft.com/office/drawing/2014/main" val="3156316729"/>
                    </a:ext>
                  </a:extLst>
                </a:gridCol>
                <a:gridCol w="774604">
                  <a:extLst>
                    <a:ext uri="{9D8B030D-6E8A-4147-A177-3AD203B41FA5}">
                      <a16:colId xmlns:a16="http://schemas.microsoft.com/office/drawing/2014/main" val="3536964586"/>
                    </a:ext>
                  </a:extLst>
                </a:gridCol>
              </a:tblGrid>
              <a:tr h="190500">
                <a:tc>
                  <a:txBody>
                    <a:bodyPr/>
                    <a:lstStyle/>
                    <a:p>
                      <a:pPr algn="l" fontAlgn="b"/>
                      <a:r>
                        <a:rPr lang="es-ES" sz="1100" b="1" i="0" u="none" strike="noStrike">
                          <a:solidFill>
                            <a:srgbClr val="000000"/>
                          </a:solidFill>
                          <a:effectLst/>
                          <a:latin typeface="Calibri" panose="020F0502020204030204" pitchFamily="34" charset="0"/>
                        </a:rPr>
                        <a:t>        INVERSIÓN</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7675969"/>
                  </a:ext>
                </a:extLst>
              </a:tr>
              <a:tr h="352425">
                <a:tc gridSpan="8">
                  <a:txBody>
                    <a:bodyPr/>
                    <a:lstStyle/>
                    <a:p>
                      <a:pPr algn="l" fontAlgn="b"/>
                      <a:r>
                        <a:rPr lang="es-ES" sz="1100" b="0" i="0" u="none" strike="noStrike">
                          <a:solidFill>
                            <a:srgbClr val="000000"/>
                          </a:solidFill>
                          <a:effectLst/>
                          <a:latin typeface="Calibri" panose="020F0502020204030204" pitchFamily="34" charset="0"/>
                        </a:rPr>
                        <a:t>Inversión estimada TOTAL (millones €), incluyendo otras fuentes de financiación distintas al Mecanismo de Recuperación y Resiliencia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ctr" fontAlgn="b"/>
                      <a:r>
                        <a:rPr lang="es-ES" sz="1100" b="0" i="0" u="none" strike="noStrike">
                          <a:solidFill>
                            <a:srgbClr val="000000"/>
                          </a:solidFill>
                          <a:effectLst/>
                          <a:latin typeface="Calibri" panose="020F0502020204030204" pitchFamily="34" charset="0"/>
                        </a:rPr>
                        <a:t>3.502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1506017"/>
                  </a:ext>
                </a:extLst>
              </a:tr>
              <a:tr h="190500">
                <a:tc gridSpan="8">
                  <a:txBody>
                    <a:bodyPr/>
                    <a:lstStyle/>
                    <a:p>
                      <a:pPr algn="l" fontAlgn="b"/>
                      <a:r>
                        <a:rPr lang="es-ES" sz="1100" b="0" i="0" u="none" strike="noStrike">
                          <a:solidFill>
                            <a:srgbClr val="000000"/>
                          </a:solidFill>
                          <a:effectLst/>
                          <a:latin typeface="Calibri" panose="020F0502020204030204" pitchFamily="34" charset="0"/>
                        </a:rPr>
                        <a:t>Inversión del componente (millones €) BAJO EL MECANISMO DE RECUPERACIÓN Y RESILIENCIA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ctr" fontAlgn="b"/>
                      <a:r>
                        <a:rPr lang="es-ES" sz="1100" b="0" i="0" u="none" strike="noStrike" dirty="0">
                          <a:solidFill>
                            <a:srgbClr val="000000"/>
                          </a:solidFill>
                          <a:effectLst/>
                          <a:latin typeface="Calibri" panose="020F0502020204030204" pitchFamily="34" charset="0"/>
                        </a:rPr>
                        <a:t>2.492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74564559"/>
                  </a:ext>
                </a:extLst>
              </a:tr>
            </a:tbl>
          </a:graphicData>
        </a:graphic>
      </p:graphicFrame>
    </p:spTree>
    <p:extLst>
      <p:ext uri="{BB962C8B-B14F-4D97-AF65-F5344CB8AC3E}">
        <p14:creationId xmlns:p14="http://schemas.microsoft.com/office/powerpoint/2010/main" val="4026471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3" y="0"/>
            <a:ext cx="12026011" cy="1325563"/>
          </a:xfrm>
        </p:spPr>
        <p:txBody>
          <a:bodyPr>
            <a:normAutofit/>
          </a:bodyPr>
          <a:lstStyle/>
          <a:p>
            <a:r>
              <a:rPr lang="es-ES" sz="2800" dirty="0"/>
              <a:t>COMPONENTE 22. </a:t>
            </a:r>
            <a:r>
              <a:rPr lang="es-ES" sz="2800" cap="small" dirty="0"/>
              <a:t>Plan de choque para la Economía de los Cuidados y Refuerzo de las políticas de igualdad e inclusión.</a:t>
            </a:r>
            <a:endParaRPr lang="es-ES" sz="2800" dirty="0"/>
          </a:p>
        </p:txBody>
      </p:sp>
      <p:grpSp>
        <p:nvGrpSpPr>
          <p:cNvPr id="12" name="Grupo 11">
            <a:extLst>
              <a:ext uri="{FF2B5EF4-FFF2-40B4-BE49-F238E27FC236}">
                <a16:creationId xmlns:a16="http://schemas.microsoft.com/office/drawing/2014/main" id="{582354B4-8810-4F6C-AB64-2106006A846E}"/>
              </a:ext>
            </a:extLst>
          </p:cNvPr>
          <p:cNvGrpSpPr/>
          <p:nvPr/>
        </p:nvGrpSpPr>
        <p:grpSpPr>
          <a:xfrm>
            <a:off x="10115551" y="1325564"/>
            <a:ext cx="1852930" cy="2203070"/>
            <a:chOff x="8691937" y="1474904"/>
            <a:chExt cx="3500063" cy="4237724"/>
          </a:xfrm>
        </p:grpSpPr>
        <p:sp>
          <p:nvSpPr>
            <p:cNvPr id="17" name="Rectángulo 16">
              <a:extLst>
                <a:ext uri="{FF2B5EF4-FFF2-40B4-BE49-F238E27FC236}">
                  <a16:creationId xmlns:a16="http://schemas.microsoft.com/office/drawing/2014/main" id="{31B39310-AD0C-46D3-B952-F4C2E119228D}"/>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Rectángulo 20">
              <a:extLst>
                <a:ext uri="{FF2B5EF4-FFF2-40B4-BE49-F238E27FC236}">
                  <a16:creationId xmlns:a16="http://schemas.microsoft.com/office/drawing/2014/main" id="{A69D9527-3E54-4BBF-9F72-433AF6A25354}"/>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8" name="Imagen 7">
            <a:extLst>
              <a:ext uri="{FF2B5EF4-FFF2-40B4-BE49-F238E27FC236}">
                <a16:creationId xmlns:a16="http://schemas.microsoft.com/office/drawing/2014/main" id="{D1A6B037-44F3-4C38-B7C9-6AA63F5B44B6}"/>
              </a:ext>
            </a:extLst>
          </p:cNvPr>
          <p:cNvPicPr>
            <a:picLocks noChangeAspect="1"/>
          </p:cNvPicPr>
          <p:nvPr/>
        </p:nvPicPr>
        <p:blipFill>
          <a:blip r:embed="rId2"/>
          <a:stretch>
            <a:fillRect/>
          </a:stretch>
        </p:blipFill>
        <p:spPr>
          <a:xfrm>
            <a:off x="10224939" y="1435263"/>
            <a:ext cx="1453642" cy="1918572"/>
          </a:xfrm>
          <a:prstGeom prst="rect">
            <a:avLst/>
          </a:prstGeom>
        </p:spPr>
      </p:pic>
      <p:graphicFrame>
        <p:nvGraphicFramePr>
          <p:cNvPr id="5" name="Tabla 4">
            <a:extLst>
              <a:ext uri="{FF2B5EF4-FFF2-40B4-BE49-F238E27FC236}">
                <a16:creationId xmlns:a16="http://schemas.microsoft.com/office/drawing/2014/main" id="{8B548759-55A3-460C-852E-2F3D854443CD}"/>
              </a:ext>
            </a:extLst>
          </p:cNvPr>
          <p:cNvGraphicFramePr>
            <a:graphicFrameLocks noGrp="1"/>
          </p:cNvGraphicFramePr>
          <p:nvPr>
            <p:extLst>
              <p:ext uri="{D42A27DB-BD31-4B8C-83A1-F6EECF244321}">
                <p14:modId xmlns:p14="http://schemas.microsoft.com/office/powerpoint/2010/main" val="3009725093"/>
              </p:ext>
            </p:extLst>
          </p:nvPr>
        </p:nvGraphicFramePr>
        <p:xfrm>
          <a:off x="229889" y="1434450"/>
          <a:ext cx="9794744" cy="4150422"/>
        </p:xfrm>
        <a:graphic>
          <a:graphicData uri="http://schemas.openxmlformats.org/drawingml/2006/table">
            <a:tbl>
              <a:tblPr/>
              <a:tblGrid>
                <a:gridCol w="1452156">
                  <a:extLst>
                    <a:ext uri="{9D8B030D-6E8A-4147-A177-3AD203B41FA5}">
                      <a16:colId xmlns:a16="http://schemas.microsoft.com/office/drawing/2014/main" val="3776648898"/>
                    </a:ext>
                  </a:extLst>
                </a:gridCol>
                <a:gridCol w="1452156">
                  <a:extLst>
                    <a:ext uri="{9D8B030D-6E8A-4147-A177-3AD203B41FA5}">
                      <a16:colId xmlns:a16="http://schemas.microsoft.com/office/drawing/2014/main" val="4218246573"/>
                    </a:ext>
                  </a:extLst>
                </a:gridCol>
                <a:gridCol w="1257236">
                  <a:extLst>
                    <a:ext uri="{9D8B030D-6E8A-4147-A177-3AD203B41FA5}">
                      <a16:colId xmlns:a16="http://schemas.microsoft.com/office/drawing/2014/main" val="2414105458"/>
                    </a:ext>
                  </a:extLst>
                </a:gridCol>
                <a:gridCol w="2027170">
                  <a:extLst>
                    <a:ext uri="{9D8B030D-6E8A-4147-A177-3AD203B41FA5}">
                      <a16:colId xmlns:a16="http://schemas.microsoft.com/office/drawing/2014/main" val="299064948"/>
                    </a:ext>
                  </a:extLst>
                </a:gridCol>
                <a:gridCol w="682221">
                  <a:extLst>
                    <a:ext uri="{9D8B030D-6E8A-4147-A177-3AD203B41FA5}">
                      <a16:colId xmlns:a16="http://schemas.microsoft.com/office/drawing/2014/main" val="3794314522"/>
                    </a:ext>
                  </a:extLst>
                </a:gridCol>
                <a:gridCol w="584761">
                  <a:extLst>
                    <a:ext uri="{9D8B030D-6E8A-4147-A177-3AD203B41FA5}">
                      <a16:colId xmlns:a16="http://schemas.microsoft.com/office/drawing/2014/main" val="1144368958"/>
                    </a:ext>
                  </a:extLst>
                </a:gridCol>
                <a:gridCol w="584761">
                  <a:extLst>
                    <a:ext uri="{9D8B030D-6E8A-4147-A177-3AD203B41FA5}">
                      <a16:colId xmlns:a16="http://schemas.microsoft.com/office/drawing/2014/main" val="3642111039"/>
                    </a:ext>
                  </a:extLst>
                </a:gridCol>
                <a:gridCol w="584761">
                  <a:extLst>
                    <a:ext uri="{9D8B030D-6E8A-4147-A177-3AD203B41FA5}">
                      <a16:colId xmlns:a16="http://schemas.microsoft.com/office/drawing/2014/main" val="3781222410"/>
                    </a:ext>
                  </a:extLst>
                </a:gridCol>
                <a:gridCol w="584761">
                  <a:extLst>
                    <a:ext uri="{9D8B030D-6E8A-4147-A177-3AD203B41FA5}">
                      <a16:colId xmlns:a16="http://schemas.microsoft.com/office/drawing/2014/main" val="3090058406"/>
                    </a:ext>
                  </a:extLst>
                </a:gridCol>
                <a:gridCol w="584761">
                  <a:extLst>
                    <a:ext uri="{9D8B030D-6E8A-4147-A177-3AD203B41FA5}">
                      <a16:colId xmlns:a16="http://schemas.microsoft.com/office/drawing/2014/main" val="1788616916"/>
                    </a:ext>
                  </a:extLst>
                </a:gridCol>
              </a:tblGrid>
              <a:tr h="449625">
                <a:tc>
                  <a:txBody>
                    <a:bodyPr/>
                    <a:lstStyle/>
                    <a:p>
                      <a:pPr algn="ctr" rtl="0" fontAlgn="ctr"/>
                      <a:r>
                        <a:rPr lang="es-ES" sz="900" b="1" i="0" u="none" strike="noStrike" dirty="0">
                          <a:solidFill>
                            <a:srgbClr val="FFFFFF"/>
                          </a:solidFill>
                          <a:effectLst/>
                          <a:latin typeface="Helvetica" panose="020B0604020202020204" pitchFamily="34" charset="0"/>
                        </a:rPr>
                        <a:t>INVERSIÓN</a:t>
                      </a:r>
                    </a:p>
                  </a:txBody>
                  <a:tcPr marL="8610" marR="8610" marT="8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88484"/>
                    </a:solidFill>
                  </a:tcPr>
                </a:tc>
                <a:tc>
                  <a:txBody>
                    <a:bodyPr/>
                    <a:lstStyle/>
                    <a:p>
                      <a:pPr algn="ctr" rtl="0" fontAlgn="ctr"/>
                      <a:r>
                        <a:rPr lang="es-ES" sz="900" b="1" i="0" u="none" strike="noStrike">
                          <a:solidFill>
                            <a:srgbClr val="FFFFFF"/>
                          </a:solidFill>
                          <a:effectLst/>
                          <a:latin typeface="Helvetica" panose="020B0604020202020204" pitchFamily="34" charset="0"/>
                        </a:rPr>
                        <a:t>ACTUACIONES</a:t>
                      </a:r>
                    </a:p>
                  </a:txBody>
                  <a:tcPr marL="8610" marR="8610" marT="8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88484"/>
                    </a:solidFill>
                  </a:tcPr>
                </a:tc>
                <a:tc>
                  <a:txBody>
                    <a:bodyPr/>
                    <a:lstStyle/>
                    <a:p>
                      <a:pPr algn="ctr" rtl="0" fontAlgn="ctr"/>
                      <a:r>
                        <a:rPr lang="es-ES" sz="900" b="1" i="0" u="none" strike="noStrike">
                          <a:solidFill>
                            <a:srgbClr val="FFFFFF"/>
                          </a:solidFill>
                          <a:effectLst/>
                          <a:latin typeface="Helvetica" panose="020B0604020202020204" pitchFamily="34" charset="0"/>
                        </a:rPr>
                        <a:t>MODO DE IMPLEMENTACIÓN (UPV)</a:t>
                      </a:r>
                    </a:p>
                  </a:txBody>
                  <a:tcPr marL="8610" marR="8610" marT="8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88484"/>
                    </a:solidFill>
                  </a:tcPr>
                </a:tc>
                <a:tc>
                  <a:txBody>
                    <a:bodyPr/>
                    <a:lstStyle/>
                    <a:p>
                      <a:pPr algn="ctr" rtl="0" fontAlgn="ctr"/>
                      <a:r>
                        <a:rPr lang="es-ES" sz="900" b="1" i="0" u="none" strike="noStrike">
                          <a:solidFill>
                            <a:srgbClr val="FFFFFF"/>
                          </a:solidFill>
                          <a:effectLst/>
                          <a:latin typeface="Helvetica" panose="020B0604020202020204" pitchFamily="34" charset="0"/>
                        </a:rPr>
                        <a:t>ADMINISTRACIÓN EJECUTORA</a:t>
                      </a:r>
                    </a:p>
                  </a:txBody>
                  <a:tcPr marL="8610" marR="8610" marT="8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88484"/>
                    </a:solidFill>
                  </a:tcPr>
                </a:tc>
                <a:tc>
                  <a:txBody>
                    <a:bodyPr/>
                    <a:lstStyle/>
                    <a:p>
                      <a:pPr algn="ctr" rtl="0" fontAlgn="ctr"/>
                      <a:r>
                        <a:rPr lang="es-ES" sz="900" b="1" i="0" u="none" strike="noStrike">
                          <a:solidFill>
                            <a:srgbClr val="FFFFFF"/>
                          </a:solidFill>
                          <a:effectLst/>
                          <a:latin typeface="Helvetica" panose="020B0604020202020204" pitchFamily="34" charset="0"/>
                        </a:rPr>
                        <a:t>INVERSIÓN 2020</a:t>
                      </a:r>
                    </a:p>
                  </a:txBody>
                  <a:tcPr marL="8610" marR="8610" marT="8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88484"/>
                    </a:solidFill>
                  </a:tcPr>
                </a:tc>
                <a:tc>
                  <a:txBody>
                    <a:bodyPr/>
                    <a:lstStyle/>
                    <a:p>
                      <a:pPr algn="ctr" rtl="0" fontAlgn="ctr"/>
                      <a:r>
                        <a:rPr lang="es-ES" sz="900" b="1" i="0" u="none" strike="noStrike">
                          <a:solidFill>
                            <a:srgbClr val="FFFFFF"/>
                          </a:solidFill>
                          <a:effectLst/>
                          <a:latin typeface="Helvetica" panose="020B0604020202020204" pitchFamily="34" charset="0"/>
                        </a:rPr>
                        <a:t>INVERSIÓN 2021</a:t>
                      </a:r>
                    </a:p>
                  </a:txBody>
                  <a:tcPr marL="8610" marR="8610" marT="8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88484"/>
                    </a:solidFill>
                  </a:tcPr>
                </a:tc>
                <a:tc>
                  <a:txBody>
                    <a:bodyPr/>
                    <a:lstStyle/>
                    <a:p>
                      <a:pPr algn="ctr" rtl="0" fontAlgn="ctr"/>
                      <a:r>
                        <a:rPr lang="es-ES" sz="900" b="1" i="0" u="none" strike="noStrike">
                          <a:solidFill>
                            <a:srgbClr val="FFFFFF"/>
                          </a:solidFill>
                          <a:effectLst/>
                          <a:latin typeface="Helvetica" panose="020B0604020202020204" pitchFamily="34" charset="0"/>
                        </a:rPr>
                        <a:t>INVERSIÓN 2022</a:t>
                      </a:r>
                    </a:p>
                  </a:txBody>
                  <a:tcPr marL="8610" marR="8610" marT="8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88484"/>
                    </a:solidFill>
                  </a:tcPr>
                </a:tc>
                <a:tc>
                  <a:txBody>
                    <a:bodyPr/>
                    <a:lstStyle/>
                    <a:p>
                      <a:pPr algn="ctr" rtl="0" fontAlgn="ctr"/>
                      <a:r>
                        <a:rPr lang="es-ES" sz="900" b="1" i="0" u="none" strike="noStrike">
                          <a:solidFill>
                            <a:srgbClr val="FFFFFF"/>
                          </a:solidFill>
                          <a:effectLst/>
                          <a:latin typeface="Helvetica" panose="020B0604020202020204" pitchFamily="34" charset="0"/>
                        </a:rPr>
                        <a:t>INVERSIÓN 2023</a:t>
                      </a:r>
                    </a:p>
                  </a:txBody>
                  <a:tcPr marL="8610" marR="8610" marT="8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88484"/>
                    </a:solidFill>
                  </a:tcPr>
                </a:tc>
                <a:tc>
                  <a:txBody>
                    <a:bodyPr/>
                    <a:lstStyle/>
                    <a:p>
                      <a:pPr algn="ctr" rtl="0" fontAlgn="ctr"/>
                      <a:r>
                        <a:rPr lang="es-ES" sz="900" b="1" i="0" u="none" strike="noStrike">
                          <a:solidFill>
                            <a:srgbClr val="FFFFFF"/>
                          </a:solidFill>
                          <a:effectLst/>
                          <a:latin typeface="Helvetica" panose="020B0604020202020204" pitchFamily="34" charset="0"/>
                        </a:rPr>
                        <a:t>INVERSIÓN 2024</a:t>
                      </a:r>
                    </a:p>
                  </a:txBody>
                  <a:tcPr marL="8610" marR="8610" marT="8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88484"/>
                    </a:solidFill>
                  </a:tcPr>
                </a:tc>
                <a:tc>
                  <a:txBody>
                    <a:bodyPr/>
                    <a:lstStyle/>
                    <a:p>
                      <a:pPr algn="ctr" rtl="0" fontAlgn="ctr"/>
                      <a:r>
                        <a:rPr lang="es-ES" sz="900" b="1" i="0" u="none" strike="noStrike">
                          <a:solidFill>
                            <a:srgbClr val="FFFFFF"/>
                          </a:solidFill>
                          <a:effectLst/>
                          <a:latin typeface="Helvetica" panose="020B0604020202020204" pitchFamily="34" charset="0"/>
                        </a:rPr>
                        <a:t>INVERSIÓN 2025</a:t>
                      </a:r>
                    </a:p>
                  </a:txBody>
                  <a:tcPr marL="8610" marR="8610" marT="8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88484"/>
                    </a:solidFill>
                  </a:tcPr>
                </a:tc>
                <a:extLst>
                  <a:ext uri="{0D108BD9-81ED-4DB2-BD59-A6C34878D82A}">
                    <a16:rowId xmlns:a16="http://schemas.microsoft.com/office/drawing/2014/main" val="3337516493"/>
                  </a:ext>
                </a:extLst>
              </a:tr>
              <a:tr h="411200">
                <a:tc rowSpan="2">
                  <a:txBody>
                    <a:bodyPr/>
                    <a:lstStyle/>
                    <a:p>
                      <a:pPr algn="ctr" fontAlgn="ctr"/>
                      <a:r>
                        <a:rPr lang="es-ES" sz="1000" b="0" i="0" u="none" strike="noStrike">
                          <a:solidFill>
                            <a:srgbClr val="000000"/>
                          </a:solidFill>
                          <a:effectLst/>
                          <a:latin typeface="Calibri" panose="020F0502020204030204" pitchFamily="34" charset="0"/>
                        </a:rPr>
                        <a:t>C22.I1</a:t>
                      </a:r>
                    </a:p>
                  </a:txBody>
                  <a:tcPr marL="8610" marR="8610" marT="8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s-ES" sz="800" b="0" i="0" u="none" strike="noStrike">
                          <a:solidFill>
                            <a:srgbClr val="000000"/>
                          </a:solidFill>
                          <a:effectLst/>
                          <a:latin typeface="Helvetica" panose="020B0604020202020204" pitchFamily="34" charset="0"/>
                        </a:rPr>
                        <a:t>Evaluación situación actual políticas de cuidados y necesidades de mejora</a:t>
                      </a:r>
                    </a:p>
                  </a:txBody>
                  <a:tcPr marL="77489" marR="8610" marT="8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rtl="0" fontAlgn="ctr"/>
                      <a:r>
                        <a:rPr lang="es-ES" sz="800" b="0" i="0" u="none" strike="noStrike">
                          <a:solidFill>
                            <a:srgbClr val="000000"/>
                          </a:solidFill>
                          <a:effectLst/>
                          <a:latin typeface="Helvetica" panose="020B0604020202020204" pitchFamily="34" charset="0"/>
                        </a:rPr>
                        <a:t>Subcontrata</a:t>
                      </a:r>
                    </a:p>
                  </a:txBody>
                  <a:tcPr marL="8610" marR="8610" marT="8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rtl="0" fontAlgn="ctr"/>
                      <a:r>
                        <a:rPr lang="es-ES" sz="800" b="0" i="0" u="none" strike="noStrike">
                          <a:solidFill>
                            <a:srgbClr val="000000"/>
                          </a:solidFill>
                          <a:effectLst/>
                          <a:latin typeface="Helvetica" panose="020B0604020202020204" pitchFamily="34" charset="0"/>
                        </a:rPr>
                        <a:t>Ministerio de Derechos Sociales y Agenda 2030, CCAA Y Entidades Locales</a:t>
                      </a:r>
                    </a:p>
                  </a:txBody>
                  <a:tcPr marL="8610" marR="8610" marT="8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800" b="0" i="0" u="none" strike="noStrike">
                          <a:solidFill>
                            <a:srgbClr val="000000"/>
                          </a:solidFill>
                          <a:effectLst/>
                          <a:latin typeface="Helvetica" panose="020B0604020202020204" pitchFamily="34" charset="0"/>
                        </a:rPr>
                        <a:t>0 M€</a:t>
                      </a:r>
                    </a:p>
                  </a:txBody>
                  <a:tcPr marL="8610" marR="8610" marT="8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3">
                  <a:txBody>
                    <a:bodyPr/>
                    <a:lstStyle/>
                    <a:p>
                      <a:pPr algn="ctr" rtl="0" fontAlgn="ctr"/>
                      <a:r>
                        <a:rPr lang="es-ES" sz="800" b="0" i="0" u="none" strike="noStrike">
                          <a:solidFill>
                            <a:srgbClr val="000000"/>
                          </a:solidFill>
                          <a:effectLst/>
                          <a:latin typeface="Helvetica" panose="020B0604020202020204" pitchFamily="34" charset="0"/>
                        </a:rPr>
                        <a:t>Pendiente de definir</a:t>
                      </a:r>
                    </a:p>
                  </a:txBody>
                  <a:tcPr marL="8610" marR="8610" marT="8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hMerge="1">
                  <a:txBody>
                    <a:bodyPr/>
                    <a:lstStyle/>
                    <a:p>
                      <a:endParaRPr lang="es-ES"/>
                    </a:p>
                  </a:txBody>
                  <a:tcPr/>
                </a:tc>
                <a:tc>
                  <a:txBody>
                    <a:bodyPr/>
                    <a:lstStyle/>
                    <a:p>
                      <a:pPr algn="ctr" rtl="0" fontAlgn="ctr"/>
                      <a:r>
                        <a:rPr lang="es-ES" sz="800" b="0" i="0" u="none" strike="noStrike">
                          <a:solidFill>
                            <a:srgbClr val="000000"/>
                          </a:solidFill>
                          <a:effectLst/>
                          <a:latin typeface="Helvetica" panose="020B0604020202020204" pitchFamily="34" charset="0"/>
                        </a:rPr>
                        <a:t>0 M€</a:t>
                      </a:r>
                    </a:p>
                  </a:txBody>
                  <a:tcPr marL="8610" marR="8610" marT="8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800" b="0" i="0" u="none" strike="noStrike">
                          <a:solidFill>
                            <a:srgbClr val="000000"/>
                          </a:solidFill>
                          <a:effectLst/>
                          <a:latin typeface="Helvetica" panose="020B0604020202020204" pitchFamily="34" charset="0"/>
                        </a:rPr>
                        <a:t>0 M€</a:t>
                      </a:r>
                    </a:p>
                  </a:txBody>
                  <a:tcPr marL="8610" marR="8610" marT="8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9728309"/>
                  </a:ext>
                </a:extLst>
              </a:tr>
              <a:tr h="411200">
                <a:tc vMerge="1">
                  <a:txBody>
                    <a:bodyPr/>
                    <a:lstStyle/>
                    <a:p>
                      <a:endParaRPr lang="es-ES"/>
                    </a:p>
                  </a:txBody>
                  <a:tcPr/>
                </a:tc>
                <a:tc>
                  <a:txBody>
                    <a:bodyPr/>
                    <a:lstStyle/>
                    <a:p>
                      <a:pPr algn="l" rtl="0" fontAlgn="ctr"/>
                      <a:r>
                        <a:rPr lang="es-ES" sz="800" b="0" i="0" u="none" strike="noStrike">
                          <a:solidFill>
                            <a:srgbClr val="000000"/>
                          </a:solidFill>
                          <a:effectLst/>
                          <a:latin typeface="Helvetica" panose="020B0604020202020204" pitchFamily="34" charset="0"/>
                        </a:rPr>
                        <a:t>Proyectos piloto para demostrar funcionamiento de nuevas políticas</a:t>
                      </a:r>
                    </a:p>
                  </a:txBody>
                  <a:tcPr marL="77489" marR="8610" marT="8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s-ES"/>
                    </a:p>
                  </a:txBody>
                  <a:tcPr/>
                </a:tc>
                <a:tc vMerge="1">
                  <a:txBody>
                    <a:bodyPr/>
                    <a:lstStyle/>
                    <a:p>
                      <a:endParaRPr lang="es-ES"/>
                    </a:p>
                  </a:txBody>
                  <a:tcPr/>
                </a:tc>
                <a:tc>
                  <a:txBody>
                    <a:bodyPr/>
                    <a:lstStyle/>
                    <a:p>
                      <a:pPr algn="ctr" rtl="0" fontAlgn="ctr"/>
                      <a:r>
                        <a:rPr lang="es-ES" sz="800" b="0" i="0" u="none" strike="noStrike">
                          <a:solidFill>
                            <a:srgbClr val="000000"/>
                          </a:solidFill>
                          <a:effectLst/>
                          <a:latin typeface="Helvetica" panose="020B0604020202020204" pitchFamily="34" charset="0"/>
                        </a:rPr>
                        <a:t>0 M€</a:t>
                      </a:r>
                    </a:p>
                  </a:txBody>
                  <a:tcPr marL="8610" marR="8610" marT="8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3">
                  <a:txBody>
                    <a:bodyPr/>
                    <a:lstStyle/>
                    <a:p>
                      <a:pPr algn="ctr" rtl="0" fontAlgn="ctr"/>
                      <a:r>
                        <a:rPr lang="es-ES" sz="800" b="0" i="0" u="none" strike="noStrike">
                          <a:solidFill>
                            <a:srgbClr val="000000"/>
                          </a:solidFill>
                          <a:effectLst/>
                          <a:latin typeface="Helvetica" panose="020B0604020202020204" pitchFamily="34" charset="0"/>
                        </a:rPr>
                        <a:t>245 M € (Pendiente de definir)</a:t>
                      </a:r>
                    </a:p>
                  </a:txBody>
                  <a:tcPr marL="8610" marR="8610" marT="8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hMerge="1">
                  <a:txBody>
                    <a:bodyPr/>
                    <a:lstStyle/>
                    <a:p>
                      <a:endParaRPr lang="es-ES"/>
                    </a:p>
                  </a:txBody>
                  <a:tcPr/>
                </a:tc>
                <a:tc>
                  <a:txBody>
                    <a:bodyPr/>
                    <a:lstStyle/>
                    <a:p>
                      <a:pPr algn="ctr" rtl="0" fontAlgn="ctr"/>
                      <a:r>
                        <a:rPr lang="es-ES" sz="800" b="0" i="0" u="none" strike="noStrike">
                          <a:solidFill>
                            <a:srgbClr val="000000"/>
                          </a:solidFill>
                          <a:effectLst/>
                          <a:latin typeface="Helvetica" panose="020B0604020202020204" pitchFamily="34" charset="0"/>
                        </a:rPr>
                        <a:t>0 M€</a:t>
                      </a:r>
                    </a:p>
                  </a:txBody>
                  <a:tcPr marL="8610" marR="8610" marT="8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800" b="0" i="0" u="none" strike="noStrike">
                          <a:solidFill>
                            <a:srgbClr val="000000"/>
                          </a:solidFill>
                          <a:effectLst/>
                          <a:latin typeface="Helvetica" panose="020B0604020202020204" pitchFamily="34" charset="0"/>
                        </a:rPr>
                        <a:t>0 M€</a:t>
                      </a:r>
                    </a:p>
                  </a:txBody>
                  <a:tcPr marL="8610" marR="8610" marT="8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81312137"/>
                  </a:ext>
                </a:extLst>
              </a:tr>
              <a:tr h="548266">
                <a:tc rowSpan="2">
                  <a:txBody>
                    <a:bodyPr/>
                    <a:lstStyle/>
                    <a:p>
                      <a:pPr algn="ctr" fontAlgn="ctr"/>
                      <a:r>
                        <a:rPr lang="es-ES" sz="1000" b="0" i="0" u="none" strike="noStrike" dirty="0">
                          <a:solidFill>
                            <a:srgbClr val="000000"/>
                          </a:solidFill>
                          <a:effectLst/>
                          <a:latin typeface="Calibri" panose="020F0502020204030204" pitchFamily="34" charset="0"/>
                        </a:rPr>
                        <a:t>C22.I2</a:t>
                      </a:r>
                    </a:p>
                  </a:txBody>
                  <a:tcPr marL="8610" marR="8610" marT="8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s-ES" sz="800" b="0" i="0" u="none" strike="noStrike">
                          <a:solidFill>
                            <a:srgbClr val="000000"/>
                          </a:solidFill>
                          <a:effectLst/>
                          <a:latin typeface="Helvetica" panose="020B0604020202020204" pitchFamily="34" charset="0"/>
                        </a:rPr>
                        <a:t>Herramientas tecnológicas específicas para mejora de los sistemas de información y gestión de servicios sociales</a:t>
                      </a:r>
                    </a:p>
                  </a:txBody>
                  <a:tcPr marL="77489" marR="8610" marT="8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rtl="0" fontAlgn="ctr"/>
                      <a:r>
                        <a:rPr lang="es-ES" sz="800" b="0" i="0" u="none" strike="noStrike">
                          <a:solidFill>
                            <a:srgbClr val="000000"/>
                          </a:solidFill>
                          <a:effectLst/>
                          <a:latin typeface="Helvetica" panose="020B0604020202020204" pitchFamily="34" charset="0"/>
                        </a:rPr>
                        <a:t>Subcontrata</a:t>
                      </a:r>
                    </a:p>
                  </a:txBody>
                  <a:tcPr marL="8610" marR="8610" marT="8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rtl="0" fontAlgn="ctr"/>
                      <a:r>
                        <a:rPr lang="es-ES" sz="800" b="0" i="0" u="none" strike="noStrike">
                          <a:solidFill>
                            <a:srgbClr val="000000"/>
                          </a:solidFill>
                          <a:effectLst/>
                          <a:latin typeface="Helvetica" panose="020B0604020202020204" pitchFamily="34" charset="0"/>
                        </a:rPr>
                        <a:t>Ministerio de Derechos Sociales y Agenda 2030, CCAA Y Entidades Locales. Colaboración del Ministerio de Educación y FP, así como Ministerio de Trabajo y Economía Social</a:t>
                      </a:r>
                    </a:p>
                  </a:txBody>
                  <a:tcPr marL="8610" marR="8610" marT="8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800" b="0" i="0" u="none" strike="noStrike">
                          <a:solidFill>
                            <a:srgbClr val="000000"/>
                          </a:solidFill>
                          <a:effectLst/>
                          <a:latin typeface="Helvetica" panose="020B0604020202020204" pitchFamily="34" charset="0"/>
                        </a:rPr>
                        <a:t>0 M€</a:t>
                      </a:r>
                    </a:p>
                  </a:txBody>
                  <a:tcPr marL="8610" marR="8610" marT="8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3">
                  <a:txBody>
                    <a:bodyPr/>
                    <a:lstStyle/>
                    <a:p>
                      <a:pPr algn="ctr" rtl="0" fontAlgn="ctr"/>
                      <a:r>
                        <a:rPr lang="es-ES" sz="800" b="0" i="0" u="none" strike="noStrike">
                          <a:solidFill>
                            <a:srgbClr val="000000"/>
                          </a:solidFill>
                          <a:effectLst/>
                          <a:latin typeface="Helvetica" panose="020B0604020202020204" pitchFamily="34" charset="0"/>
                        </a:rPr>
                        <a:t>39 M € (Pendiente de definir)</a:t>
                      </a:r>
                    </a:p>
                  </a:txBody>
                  <a:tcPr marL="8610" marR="8610" marT="8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hMerge="1">
                  <a:txBody>
                    <a:bodyPr/>
                    <a:lstStyle/>
                    <a:p>
                      <a:endParaRPr lang="es-ES"/>
                    </a:p>
                  </a:txBody>
                  <a:tcPr/>
                </a:tc>
                <a:tc>
                  <a:txBody>
                    <a:bodyPr/>
                    <a:lstStyle/>
                    <a:p>
                      <a:pPr algn="ctr" rtl="0" fontAlgn="ctr"/>
                      <a:r>
                        <a:rPr lang="es-ES" sz="800" b="0" i="0" u="none" strike="noStrike">
                          <a:solidFill>
                            <a:srgbClr val="000000"/>
                          </a:solidFill>
                          <a:effectLst/>
                          <a:latin typeface="Helvetica" panose="020B0604020202020204" pitchFamily="34" charset="0"/>
                        </a:rPr>
                        <a:t>0 M€</a:t>
                      </a:r>
                    </a:p>
                  </a:txBody>
                  <a:tcPr marL="8610" marR="8610" marT="8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800" b="0" i="0" u="none" strike="noStrike">
                          <a:solidFill>
                            <a:srgbClr val="000000"/>
                          </a:solidFill>
                          <a:effectLst/>
                          <a:latin typeface="Helvetica" panose="020B0604020202020204" pitchFamily="34" charset="0"/>
                        </a:rPr>
                        <a:t>0 M€</a:t>
                      </a:r>
                    </a:p>
                  </a:txBody>
                  <a:tcPr marL="8610" marR="8610" marT="8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60836161"/>
                  </a:ext>
                </a:extLst>
              </a:tr>
              <a:tr h="548266">
                <a:tc vMerge="1">
                  <a:txBody>
                    <a:bodyPr/>
                    <a:lstStyle/>
                    <a:p>
                      <a:endParaRPr lang="es-ES"/>
                    </a:p>
                  </a:txBody>
                  <a:tcPr/>
                </a:tc>
                <a:tc>
                  <a:txBody>
                    <a:bodyPr/>
                    <a:lstStyle/>
                    <a:p>
                      <a:pPr algn="l" rtl="0" fontAlgn="ctr"/>
                      <a:r>
                        <a:rPr lang="es-ES" sz="800" b="0" i="0" u="none" strike="noStrike">
                          <a:solidFill>
                            <a:srgbClr val="000000"/>
                          </a:solidFill>
                          <a:effectLst/>
                          <a:latin typeface="Helvetica" panose="020B0604020202020204" pitchFamily="34" charset="0"/>
                        </a:rPr>
                        <a:t>Creación, adaptación y mejora de infraestructuras residenciales basadas en estándares de calidad</a:t>
                      </a:r>
                    </a:p>
                  </a:txBody>
                  <a:tcPr marL="77489" marR="8610" marT="8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s-ES"/>
                    </a:p>
                  </a:txBody>
                  <a:tcPr/>
                </a:tc>
                <a:tc vMerge="1">
                  <a:txBody>
                    <a:bodyPr/>
                    <a:lstStyle/>
                    <a:p>
                      <a:endParaRPr lang="es-ES"/>
                    </a:p>
                  </a:txBody>
                  <a:tcPr/>
                </a:tc>
                <a:tc>
                  <a:txBody>
                    <a:bodyPr/>
                    <a:lstStyle/>
                    <a:p>
                      <a:pPr algn="ctr" rtl="0" fontAlgn="ctr"/>
                      <a:r>
                        <a:rPr lang="es-ES" sz="800" b="0" i="0" u="none" strike="noStrike">
                          <a:solidFill>
                            <a:srgbClr val="000000"/>
                          </a:solidFill>
                          <a:effectLst/>
                          <a:latin typeface="Helvetica" panose="020B0604020202020204" pitchFamily="34" charset="0"/>
                        </a:rPr>
                        <a:t>0 M€</a:t>
                      </a:r>
                    </a:p>
                  </a:txBody>
                  <a:tcPr marL="8610" marR="8610" marT="8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3">
                  <a:txBody>
                    <a:bodyPr/>
                    <a:lstStyle/>
                    <a:p>
                      <a:pPr algn="ctr" rtl="0" fontAlgn="ctr"/>
                      <a:r>
                        <a:rPr lang="es-ES" sz="800" b="0" i="0" u="none" strike="noStrike">
                          <a:solidFill>
                            <a:srgbClr val="000000"/>
                          </a:solidFill>
                          <a:effectLst/>
                          <a:latin typeface="Helvetica" panose="020B0604020202020204" pitchFamily="34" charset="0"/>
                        </a:rPr>
                        <a:t>50 M € (Pendiente de definir)</a:t>
                      </a:r>
                    </a:p>
                  </a:txBody>
                  <a:tcPr marL="8610" marR="8610" marT="8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hMerge="1">
                  <a:txBody>
                    <a:bodyPr/>
                    <a:lstStyle/>
                    <a:p>
                      <a:endParaRPr lang="es-ES"/>
                    </a:p>
                  </a:txBody>
                  <a:tcPr/>
                </a:tc>
                <a:tc>
                  <a:txBody>
                    <a:bodyPr/>
                    <a:lstStyle/>
                    <a:p>
                      <a:pPr algn="ctr" rtl="0" fontAlgn="ctr"/>
                      <a:r>
                        <a:rPr lang="es-ES" sz="800" b="0" i="0" u="none" strike="noStrike">
                          <a:solidFill>
                            <a:srgbClr val="000000"/>
                          </a:solidFill>
                          <a:effectLst/>
                          <a:latin typeface="Helvetica" panose="020B0604020202020204" pitchFamily="34" charset="0"/>
                        </a:rPr>
                        <a:t>0 M€</a:t>
                      </a:r>
                    </a:p>
                  </a:txBody>
                  <a:tcPr marL="8610" marR="8610" marT="8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800" b="0" i="0" u="none" strike="noStrike">
                          <a:solidFill>
                            <a:srgbClr val="000000"/>
                          </a:solidFill>
                          <a:effectLst/>
                          <a:latin typeface="Helvetica" panose="020B0604020202020204" pitchFamily="34" charset="0"/>
                        </a:rPr>
                        <a:t>0 M€</a:t>
                      </a:r>
                    </a:p>
                  </a:txBody>
                  <a:tcPr marL="8610" marR="8610" marT="8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92710571"/>
                  </a:ext>
                </a:extLst>
              </a:tr>
              <a:tr h="548266">
                <a:tc>
                  <a:txBody>
                    <a:bodyPr/>
                    <a:lstStyle/>
                    <a:p>
                      <a:pPr algn="ctr" fontAlgn="ctr"/>
                      <a:r>
                        <a:rPr lang="es-ES" sz="1000" b="0" i="0" u="none" strike="noStrike">
                          <a:solidFill>
                            <a:srgbClr val="000000"/>
                          </a:solidFill>
                          <a:effectLst/>
                          <a:latin typeface="Calibri" panose="020F0502020204030204" pitchFamily="34" charset="0"/>
                        </a:rPr>
                        <a:t>C22.I3</a:t>
                      </a:r>
                    </a:p>
                  </a:txBody>
                  <a:tcPr marL="8610" marR="8610" marT="8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s-ES" sz="800" b="0" i="0" u="none" strike="noStrike">
                          <a:solidFill>
                            <a:srgbClr val="000000"/>
                          </a:solidFill>
                          <a:effectLst/>
                          <a:latin typeface="Helvetica" panose="020B0604020202020204" pitchFamily="34" charset="0"/>
                        </a:rPr>
                        <a:t>Inversiones en mejoras de accesibilidad física y sensorial, así como I+D+i en el campo de la accesibilidad</a:t>
                      </a:r>
                    </a:p>
                  </a:txBody>
                  <a:tcPr marL="77489" marR="8610" marT="8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800" b="0" i="0" u="none" strike="noStrike">
                          <a:solidFill>
                            <a:srgbClr val="000000"/>
                          </a:solidFill>
                          <a:effectLst/>
                          <a:latin typeface="Helvetica" panose="020B0604020202020204" pitchFamily="34" charset="0"/>
                        </a:rPr>
                        <a:t>Subcontrata/Licitación</a:t>
                      </a:r>
                    </a:p>
                  </a:txBody>
                  <a:tcPr marL="8610" marR="8610" marT="8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800" b="0" i="0" u="none" strike="noStrike">
                          <a:solidFill>
                            <a:srgbClr val="000000"/>
                          </a:solidFill>
                          <a:effectLst/>
                          <a:latin typeface="Helvetica" panose="020B0604020202020204" pitchFamily="34" charset="0"/>
                        </a:rPr>
                        <a:t>Ministerio de Derechos Sociales y Agenda 2030, CCAA Y Entidades Locales</a:t>
                      </a:r>
                    </a:p>
                  </a:txBody>
                  <a:tcPr marL="8610" marR="8610" marT="8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800" b="0" i="0" u="none" strike="noStrike">
                          <a:solidFill>
                            <a:srgbClr val="000000"/>
                          </a:solidFill>
                          <a:effectLst/>
                          <a:latin typeface="Helvetica" panose="020B0604020202020204" pitchFamily="34" charset="0"/>
                        </a:rPr>
                        <a:t>0 M€</a:t>
                      </a:r>
                    </a:p>
                  </a:txBody>
                  <a:tcPr marL="8610" marR="8610" marT="8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3">
                  <a:txBody>
                    <a:bodyPr/>
                    <a:lstStyle/>
                    <a:p>
                      <a:pPr algn="ctr" rtl="0" fontAlgn="ctr"/>
                      <a:r>
                        <a:rPr lang="es-ES" sz="800" b="0" i="0" u="none" strike="noStrike" dirty="0">
                          <a:solidFill>
                            <a:srgbClr val="000000"/>
                          </a:solidFill>
                          <a:effectLst/>
                          <a:latin typeface="Helvetica" panose="020B0604020202020204" pitchFamily="34" charset="0"/>
                        </a:rPr>
                        <a:t>aprox. 5 M € por CA (Pendiente de definir)</a:t>
                      </a:r>
                    </a:p>
                  </a:txBody>
                  <a:tcPr marL="8610" marR="8610" marT="8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hMerge="1">
                  <a:txBody>
                    <a:bodyPr/>
                    <a:lstStyle/>
                    <a:p>
                      <a:endParaRPr lang="es-ES"/>
                    </a:p>
                  </a:txBody>
                  <a:tcPr/>
                </a:tc>
                <a:tc>
                  <a:txBody>
                    <a:bodyPr/>
                    <a:lstStyle/>
                    <a:p>
                      <a:pPr algn="ctr" rtl="0" fontAlgn="ctr"/>
                      <a:r>
                        <a:rPr lang="es-ES" sz="800" b="0" i="0" u="none" strike="noStrike">
                          <a:solidFill>
                            <a:srgbClr val="000000"/>
                          </a:solidFill>
                          <a:effectLst/>
                          <a:latin typeface="Helvetica" panose="020B0604020202020204" pitchFamily="34" charset="0"/>
                        </a:rPr>
                        <a:t>0 M€</a:t>
                      </a:r>
                    </a:p>
                  </a:txBody>
                  <a:tcPr marL="8610" marR="8610" marT="8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800" b="0" i="0" u="none" strike="noStrike">
                          <a:solidFill>
                            <a:srgbClr val="000000"/>
                          </a:solidFill>
                          <a:effectLst/>
                          <a:latin typeface="Helvetica" panose="020B0604020202020204" pitchFamily="34" charset="0"/>
                        </a:rPr>
                        <a:t>0 M€</a:t>
                      </a:r>
                    </a:p>
                  </a:txBody>
                  <a:tcPr marL="8610" marR="8610" marT="8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60843124"/>
                  </a:ext>
                </a:extLst>
              </a:tr>
              <a:tr h="548266">
                <a:tc>
                  <a:txBody>
                    <a:bodyPr/>
                    <a:lstStyle/>
                    <a:p>
                      <a:pPr algn="ctr" fontAlgn="ctr"/>
                      <a:r>
                        <a:rPr lang="es-ES" sz="1000" b="0" i="0" u="none" strike="noStrike">
                          <a:solidFill>
                            <a:srgbClr val="000000"/>
                          </a:solidFill>
                          <a:effectLst/>
                          <a:latin typeface="Calibri" panose="020F0502020204030204" pitchFamily="34" charset="0"/>
                        </a:rPr>
                        <a:t>C22.I4</a:t>
                      </a:r>
                    </a:p>
                  </a:txBody>
                  <a:tcPr marL="8610" marR="8610" marT="8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s-ES" sz="800" b="0" i="0" u="none" strike="noStrike">
                          <a:solidFill>
                            <a:srgbClr val="000000"/>
                          </a:solidFill>
                          <a:effectLst/>
                          <a:latin typeface="Helvetica" panose="020B0604020202020204" pitchFamily="34" charset="0"/>
                        </a:rPr>
                        <a:t>Mejora integral del servicio de dispositivos de control de las medidas de protección a las mujeres víctimas</a:t>
                      </a:r>
                    </a:p>
                  </a:txBody>
                  <a:tcPr marL="77489" marR="8610" marT="8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800" b="0" i="0" u="none" strike="noStrike">
                          <a:solidFill>
                            <a:srgbClr val="000000"/>
                          </a:solidFill>
                          <a:effectLst/>
                          <a:latin typeface="Helvetica" panose="020B0604020202020204" pitchFamily="34" charset="0"/>
                        </a:rPr>
                        <a:t>Licitación pública</a:t>
                      </a:r>
                    </a:p>
                  </a:txBody>
                  <a:tcPr marL="8610" marR="8610" marT="8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00" b="0" i="0" u="none" strike="noStrike">
                          <a:solidFill>
                            <a:srgbClr val="000000"/>
                          </a:solidFill>
                          <a:effectLst/>
                          <a:latin typeface="Calibri" panose="020F0502020204030204" pitchFamily="34" charset="0"/>
                        </a:rPr>
                        <a:t>AAPP en sus distintos niveles</a:t>
                      </a:r>
                    </a:p>
                  </a:txBody>
                  <a:tcPr marL="8610" marR="8610" marT="8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800" b="0" i="0" u="none" strike="noStrike">
                          <a:solidFill>
                            <a:srgbClr val="000000"/>
                          </a:solidFill>
                          <a:effectLst/>
                          <a:latin typeface="Helvetica" panose="020B0604020202020204" pitchFamily="34" charset="0"/>
                        </a:rPr>
                        <a:t>0 M€</a:t>
                      </a:r>
                    </a:p>
                  </a:txBody>
                  <a:tcPr marL="8610" marR="8610" marT="8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3">
                  <a:txBody>
                    <a:bodyPr/>
                    <a:lstStyle/>
                    <a:p>
                      <a:pPr algn="ctr" rtl="0" fontAlgn="ctr"/>
                      <a:r>
                        <a:rPr lang="es-ES" sz="800" b="0" i="0" u="none" strike="noStrike">
                          <a:solidFill>
                            <a:srgbClr val="000000"/>
                          </a:solidFill>
                          <a:effectLst/>
                          <a:latin typeface="Helvetica" panose="020B0604020202020204" pitchFamily="34" charset="0"/>
                        </a:rPr>
                        <a:t>48 M € para 3 años (Pendiente de definir)</a:t>
                      </a:r>
                    </a:p>
                  </a:txBody>
                  <a:tcPr marL="8610" marR="8610" marT="8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hMerge="1">
                  <a:txBody>
                    <a:bodyPr/>
                    <a:lstStyle/>
                    <a:p>
                      <a:endParaRPr lang="es-ES"/>
                    </a:p>
                  </a:txBody>
                  <a:tcPr/>
                </a:tc>
                <a:tc>
                  <a:txBody>
                    <a:bodyPr/>
                    <a:lstStyle/>
                    <a:p>
                      <a:pPr algn="ctr" rtl="0" fontAlgn="ctr"/>
                      <a:r>
                        <a:rPr lang="es-ES" sz="800" b="0" i="0" u="none" strike="noStrike">
                          <a:solidFill>
                            <a:srgbClr val="000000"/>
                          </a:solidFill>
                          <a:effectLst/>
                          <a:latin typeface="Helvetica" panose="020B0604020202020204" pitchFamily="34" charset="0"/>
                        </a:rPr>
                        <a:t>0 M€</a:t>
                      </a:r>
                    </a:p>
                  </a:txBody>
                  <a:tcPr marL="8610" marR="8610" marT="8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800" b="0" i="0" u="none" strike="noStrike">
                          <a:solidFill>
                            <a:srgbClr val="000000"/>
                          </a:solidFill>
                          <a:effectLst/>
                          <a:latin typeface="Helvetica" panose="020B0604020202020204" pitchFamily="34" charset="0"/>
                        </a:rPr>
                        <a:t>0 M€</a:t>
                      </a:r>
                    </a:p>
                  </a:txBody>
                  <a:tcPr marL="8610" marR="8610" marT="8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56130913"/>
                  </a:ext>
                </a:extLst>
              </a:tr>
              <a:tr h="685333">
                <a:tc>
                  <a:txBody>
                    <a:bodyPr/>
                    <a:lstStyle/>
                    <a:p>
                      <a:pPr algn="ctr" fontAlgn="ctr"/>
                      <a:r>
                        <a:rPr lang="es-ES" sz="1000" b="0" i="0" u="none" strike="noStrike">
                          <a:solidFill>
                            <a:srgbClr val="000000"/>
                          </a:solidFill>
                          <a:effectLst/>
                          <a:latin typeface="Calibri" panose="020F0502020204030204" pitchFamily="34" charset="0"/>
                        </a:rPr>
                        <a:t>C22.I5</a:t>
                      </a:r>
                    </a:p>
                  </a:txBody>
                  <a:tcPr marL="8610" marR="8610" marT="8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s-ES" sz="800" b="0" i="0" u="none" strike="noStrike">
                          <a:solidFill>
                            <a:srgbClr val="000000"/>
                          </a:solidFill>
                          <a:effectLst/>
                          <a:latin typeface="Helvetica" panose="020B0604020202020204" pitchFamily="34" charset="0"/>
                        </a:rPr>
                        <a:t>Diseño y puesta en marcha de un sistema de información que facilite la asignación de plazas de solicitantes de asilo en las CCAA</a:t>
                      </a:r>
                    </a:p>
                  </a:txBody>
                  <a:tcPr marL="77489" marR="8610" marT="8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800" b="0" i="0" u="none" strike="noStrike">
                          <a:solidFill>
                            <a:srgbClr val="000000"/>
                          </a:solidFill>
                          <a:effectLst/>
                          <a:latin typeface="Helvetica" panose="020B0604020202020204" pitchFamily="34" charset="0"/>
                        </a:rPr>
                        <a:t>Subcontrata</a:t>
                      </a:r>
                    </a:p>
                  </a:txBody>
                  <a:tcPr marL="8610" marR="8610" marT="8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00" b="0" i="0" u="none" strike="noStrike">
                          <a:solidFill>
                            <a:srgbClr val="000000"/>
                          </a:solidFill>
                          <a:effectLst/>
                          <a:latin typeface="Calibri" panose="020F0502020204030204" pitchFamily="34" charset="0"/>
                        </a:rPr>
                        <a:t>Ministerio de Inclusión, Seguridad Social</a:t>
                      </a:r>
                      <a:br>
                        <a:rPr lang="es-ES" sz="1000" b="0" i="0" u="none" strike="noStrike">
                          <a:solidFill>
                            <a:srgbClr val="000000"/>
                          </a:solidFill>
                          <a:effectLst/>
                          <a:latin typeface="Calibri" panose="020F0502020204030204" pitchFamily="34" charset="0"/>
                        </a:rPr>
                      </a:br>
                      <a:r>
                        <a:rPr lang="es-ES" sz="1000" b="0" i="0" u="none" strike="noStrike">
                          <a:solidFill>
                            <a:srgbClr val="000000"/>
                          </a:solidFill>
                          <a:effectLst/>
                          <a:latin typeface="Calibri" panose="020F0502020204030204" pitchFamily="34" charset="0"/>
                        </a:rPr>
                        <a:t>y Migraciones</a:t>
                      </a:r>
                    </a:p>
                  </a:txBody>
                  <a:tcPr marL="8610" marR="8610" marT="8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800" b="0" i="0" u="none" strike="noStrike">
                          <a:solidFill>
                            <a:srgbClr val="000000"/>
                          </a:solidFill>
                          <a:effectLst/>
                          <a:latin typeface="Helvetica" panose="020B0604020202020204" pitchFamily="34" charset="0"/>
                        </a:rPr>
                        <a:t>0 M€</a:t>
                      </a:r>
                    </a:p>
                  </a:txBody>
                  <a:tcPr marL="8610" marR="8610" marT="8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800" b="0" i="0" u="none" strike="noStrike">
                          <a:solidFill>
                            <a:srgbClr val="000000"/>
                          </a:solidFill>
                          <a:effectLst/>
                          <a:latin typeface="Helvetica" panose="020B0604020202020204" pitchFamily="34" charset="0"/>
                        </a:rPr>
                        <a:t>41,0 M€</a:t>
                      </a:r>
                    </a:p>
                  </a:txBody>
                  <a:tcPr marL="8610" marR="8610" marT="8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800" b="0" i="0" u="none" strike="noStrike">
                          <a:solidFill>
                            <a:srgbClr val="000000"/>
                          </a:solidFill>
                          <a:effectLst/>
                          <a:latin typeface="Helvetica" panose="020B0604020202020204" pitchFamily="34" charset="0"/>
                        </a:rPr>
                        <a:t>57,9 M€</a:t>
                      </a:r>
                    </a:p>
                  </a:txBody>
                  <a:tcPr marL="8610" marR="8610" marT="8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800" b="0" i="0" u="none" strike="noStrike">
                          <a:solidFill>
                            <a:srgbClr val="000000"/>
                          </a:solidFill>
                          <a:effectLst/>
                          <a:latin typeface="Helvetica" panose="020B0604020202020204" pitchFamily="34" charset="0"/>
                        </a:rPr>
                        <a:t>91,1 M€</a:t>
                      </a:r>
                    </a:p>
                  </a:txBody>
                  <a:tcPr marL="8610" marR="8610" marT="8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800" b="0" i="0" u="none" strike="noStrike">
                          <a:solidFill>
                            <a:srgbClr val="000000"/>
                          </a:solidFill>
                          <a:effectLst/>
                          <a:latin typeface="Helvetica" panose="020B0604020202020204" pitchFamily="34" charset="0"/>
                        </a:rPr>
                        <a:t>0 M€</a:t>
                      </a:r>
                    </a:p>
                  </a:txBody>
                  <a:tcPr marL="8610" marR="8610" marT="8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800" b="0" i="0" u="none" strike="noStrike" dirty="0">
                          <a:solidFill>
                            <a:srgbClr val="000000"/>
                          </a:solidFill>
                          <a:effectLst/>
                          <a:latin typeface="Helvetica" panose="020B0604020202020204" pitchFamily="34" charset="0"/>
                        </a:rPr>
                        <a:t>0 M€</a:t>
                      </a:r>
                    </a:p>
                  </a:txBody>
                  <a:tcPr marL="8610" marR="8610" marT="8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52900405"/>
                  </a:ext>
                </a:extLst>
              </a:tr>
            </a:tbl>
          </a:graphicData>
        </a:graphic>
      </p:graphicFrame>
    </p:spTree>
    <p:extLst>
      <p:ext uri="{BB962C8B-B14F-4D97-AF65-F5344CB8AC3E}">
        <p14:creationId xmlns:p14="http://schemas.microsoft.com/office/powerpoint/2010/main" val="199731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3" y="0"/>
            <a:ext cx="12026011" cy="1325563"/>
          </a:xfrm>
        </p:spPr>
        <p:txBody>
          <a:bodyPr>
            <a:normAutofit/>
          </a:bodyPr>
          <a:lstStyle/>
          <a:p>
            <a:r>
              <a:rPr lang="es-ES" sz="2800" dirty="0"/>
              <a:t>COMPONENTE 22. </a:t>
            </a:r>
            <a:r>
              <a:rPr lang="es-ES" sz="2800" cap="small" dirty="0"/>
              <a:t>Plan de choque para la Economía de los Cuidados y Refuerzo de las políticas de igualdad e inclusión.</a:t>
            </a:r>
            <a:endParaRPr lang="es-ES" sz="2800" dirty="0"/>
          </a:p>
        </p:txBody>
      </p:sp>
      <p:grpSp>
        <p:nvGrpSpPr>
          <p:cNvPr id="12" name="Grupo 11">
            <a:extLst>
              <a:ext uri="{FF2B5EF4-FFF2-40B4-BE49-F238E27FC236}">
                <a16:creationId xmlns:a16="http://schemas.microsoft.com/office/drawing/2014/main" id="{582354B4-8810-4F6C-AB64-2106006A846E}"/>
              </a:ext>
            </a:extLst>
          </p:cNvPr>
          <p:cNvGrpSpPr/>
          <p:nvPr/>
        </p:nvGrpSpPr>
        <p:grpSpPr>
          <a:xfrm>
            <a:off x="10115551" y="1325564"/>
            <a:ext cx="1852930" cy="2203070"/>
            <a:chOff x="8691937" y="1474904"/>
            <a:chExt cx="3500063" cy="4237724"/>
          </a:xfrm>
        </p:grpSpPr>
        <p:sp>
          <p:nvSpPr>
            <p:cNvPr id="17" name="Rectángulo 16">
              <a:extLst>
                <a:ext uri="{FF2B5EF4-FFF2-40B4-BE49-F238E27FC236}">
                  <a16:creationId xmlns:a16="http://schemas.microsoft.com/office/drawing/2014/main" id="{31B39310-AD0C-46D3-B952-F4C2E119228D}"/>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Rectángulo 20">
              <a:extLst>
                <a:ext uri="{FF2B5EF4-FFF2-40B4-BE49-F238E27FC236}">
                  <a16:creationId xmlns:a16="http://schemas.microsoft.com/office/drawing/2014/main" id="{A69D9527-3E54-4BBF-9F72-433AF6A25354}"/>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sp>
        <p:nvSpPr>
          <p:cNvPr id="10" name="Content Placeholder 2">
            <a:extLst>
              <a:ext uri="{FF2B5EF4-FFF2-40B4-BE49-F238E27FC236}">
                <a16:creationId xmlns:a16="http://schemas.microsoft.com/office/drawing/2014/main" id="{32535B99-126C-465C-A3B9-24D1DA717305}"/>
              </a:ext>
            </a:extLst>
          </p:cNvPr>
          <p:cNvSpPr>
            <a:spLocks noGrp="1"/>
          </p:cNvSpPr>
          <p:nvPr>
            <p:ph sz="half" idx="1"/>
          </p:nvPr>
        </p:nvSpPr>
        <p:spPr>
          <a:xfrm>
            <a:off x="361371" y="1277207"/>
            <a:ext cx="9643763" cy="4695093"/>
          </a:xfrm>
        </p:spPr>
        <p:txBody>
          <a:bodyPr vert="horz" lIns="91440" tIns="45720" rIns="91440" bIns="45720" rtlCol="0">
            <a:noAutofit/>
          </a:bodyPr>
          <a:lstStyle/>
          <a:p>
            <a:pPr marL="0" indent="0" algn="just" defTabSz="914400">
              <a:spcBef>
                <a:spcPts val="1200"/>
              </a:spcBef>
              <a:buClr>
                <a:srgbClr val="BA514C"/>
              </a:buClr>
              <a:buNone/>
            </a:pPr>
            <a:r>
              <a:rPr lang="es-ES" sz="1600" u="sng" dirty="0">
                <a:solidFill>
                  <a:srgbClr val="BA514C"/>
                </a:solidFill>
              </a:rPr>
              <a:t>Contexto y resumen del Componente 22</a:t>
            </a:r>
          </a:p>
          <a:p>
            <a:pPr marL="0" indent="0" algn="just">
              <a:lnSpc>
                <a:spcPct val="110000"/>
              </a:lnSpc>
              <a:spcBef>
                <a:spcPts val="1200"/>
              </a:spcBef>
              <a:buNone/>
            </a:pPr>
            <a:r>
              <a:rPr lang="es-ES" sz="1500" dirty="0">
                <a:solidFill>
                  <a:srgbClr val="343536"/>
                </a:solidFill>
              </a:rPr>
              <a:t>El objetivo principal del componente 22 es la modernización y refuerzo del conjunto de los servicios sociales, con especial atención al modelo de cuidados de larga duración.</a:t>
            </a:r>
          </a:p>
          <a:p>
            <a:pPr marL="0" indent="0" algn="just">
              <a:lnSpc>
                <a:spcPct val="110000"/>
              </a:lnSpc>
              <a:spcBef>
                <a:spcPts val="1200"/>
              </a:spcBef>
              <a:buNone/>
            </a:pPr>
            <a:r>
              <a:rPr lang="es-ES" sz="1500" dirty="0">
                <a:solidFill>
                  <a:srgbClr val="343536"/>
                </a:solidFill>
              </a:rPr>
              <a:t>Entre otros aspectos, se pretende:</a:t>
            </a:r>
          </a:p>
          <a:p>
            <a:pPr marL="0" indent="0" algn="just">
              <a:lnSpc>
                <a:spcPct val="110000"/>
              </a:lnSpc>
              <a:spcBef>
                <a:spcPts val="1200"/>
              </a:spcBef>
              <a:buNone/>
            </a:pPr>
            <a:r>
              <a:rPr lang="es-ES" sz="1500" dirty="0">
                <a:solidFill>
                  <a:srgbClr val="343536"/>
                </a:solidFill>
              </a:rPr>
              <a:t>   -  Reforzar la atención a personas dependientes, transformando el modelo de cuidados de larga duración; y promoviendo una Ley Marco de Servicios Sociales;</a:t>
            </a:r>
          </a:p>
          <a:p>
            <a:pPr marL="0" indent="0" algn="just">
              <a:lnSpc>
                <a:spcPct val="110000"/>
              </a:lnSpc>
              <a:spcBef>
                <a:spcPts val="1200"/>
              </a:spcBef>
              <a:buNone/>
            </a:pPr>
            <a:r>
              <a:rPr lang="es-ES" sz="1500" dirty="0">
                <a:solidFill>
                  <a:srgbClr val="343536"/>
                </a:solidFill>
              </a:rPr>
              <a:t>   -  Innovación y nuevas tecnologías en los servicios sociales; reforzándose los servicios de atención a la infancia, y promoviéndose la accesibilidad universal en todos los ámbitos, se extenderán los servicios de atención integral a todas las potenciales víctimas de todas las formas de violencia contra las mujeres;</a:t>
            </a:r>
          </a:p>
          <a:p>
            <a:pPr marL="0" indent="0" algn="just">
              <a:lnSpc>
                <a:spcPct val="110000"/>
              </a:lnSpc>
              <a:spcBef>
                <a:spcPts val="1200"/>
              </a:spcBef>
              <a:buNone/>
            </a:pPr>
            <a:r>
              <a:rPr lang="es-ES" sz="1500" dirty="0">
                <a:solidFill>
                  <a:srgbClr val="343536"/>
                </a:solidFill>
              </a:rPr>
              <a:t>   -  Se reformará el modelo de acogida de solicitantes de asilo y protección humanitaria, se apoyará el crecimiento inclusivo, y se aumentará la tasa de empleo de las personas con Ingreso Mínimo Vital.</a:t>
            </a:r>
          </a:p>
          <a:p>
            <a:pPr marL="0" indent="0" algn="just">
              <a:lnSpc>
                <a:spcPct val="110000"/>
              </a:lnSpc>
              <a:spcBef>
                <a:spcPts val="1200"/>
              </a:spcBef>
              <a:buNone/>
            </a:pPr>
            <a:r>
              <a:rPr lang="es-ES" sz="1500" dirty="0">
                <a:solidFill>
                  <a:srgbClr val="343536"/>
                </a:solidFill>
              </a:rPr>
              <a:t>Para lograr todas estas metas, el componente 22 plantea 5 inversiones diferentes con financiación asociada, suponiendo un coste total de 3.502.050.000 €, de los cuales 2.492.000.000 € se corresponden a la inversión bajo el Mecanismo de Recuperación y Resiliencia.</a:t>
            </a:r>
            <a:endParaRPr lang="es-ES" sz="1100" dirty="0">
              <a:solidFill>
                <a:srgbClr val="343536"/>
              </a:solidFill>
            </a:endParaRPr>
          </a:p>
        </p:txBody>
      </p:sp>
      <p:pic>
        <p:nvPicPr>
          <p:cNvPr id="8" name="Imagen 7">
            <a:extLst>
              <a:ext uri="{FF2B5EF4-FFF2-40B4-BE49-F238E27FC236}">
                <a16:creationId xmlns:a16="http://schemas.microsoft.com/office/drawing/2014/main" id="{373CB77E-828E-4CD5-8861-58262FA839F9}"/>
              </a:ext>
            </a:extLst>
          </p:cNvPr>
          <p:cNvPicPr>
            <a:picLocks noChangeAspect="1"/>
          </p:cNvPicPr>
          <p:nvPr/>
        </p:nvPicPr>
        <p:blipFill>
          <a:blip r:embed="rId2"/>
          <a:stretch>
            <a:fillRect/>
          </a:stretch>
        </p:blipFill>
        <p:spPr>
          <a:xfrm>
            <a:off x="10224939" y="1435263"/>
            <a:ext cx="1453642" cy="1918572"/>
          </a:xfrm>
          <a:prstGeom prst="rect">
            <a:avLst/>
          </a:prstGeom>
        </p:spPr>
      </p:pic>
    </p:spTree>
    <p:extLst>
      <p:ext uri="{BB962C8B-B14F-4D97-AF65-F5344CB8AC3E}">
        <p14:creationId xmlns:p14="http://schemas.microsoft.com/office/powerpoint/2010/main" val="245817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3" y="0"/>
            <a:ext cx="12026011" cy="1325563"/>
          </a:xfrm>
        </p:spPr>
        <p:txBody>
          <a:bodyPr>
            <a:normAutofit/>
          </a:bodyPr>
          <a:lstStyle/>
          <a:p>
            <a:r>
              <a:rPr lang="es-ES" sz="2800" dirty="0"/>
              <a:t>COMPONENTE 22. </a:t>
            </a:r>
            <a:r>
              <a:rPr lang="es-ES" sz="2800" cap="small" dirty="0"/>
              <a:t>Plan de choque para la Economía de los Cuidados y Refuerzo de las políticas de igualdad e inclusión.</a:t>
            </a:r>
            <a:endParaRPr lang="es-ES" sz="2800" dirty="0"/>
          </a:p>
        </p:txBody>
      </p:sp>
      <p:grpSp>
        <p:nvGrpSpPr>
          <p:cNvPr id="12" name="Grupo 11">
            <a:extLst>
              <a:ext uri="{FF2B5EF4-FFF2-40B4-BE49-F238E27FC236}">
                <a16:creationId xmlns:a16="http://schemas.microsoft.com/office/drawing/2014/main" id="{582354B4-8810-4F6C-AB64-2106006A846E}"/>
              </a:ext>
            </a:extLst>
          </p:cNvPr>
          <p:cNvGrpSpPr/>
          <p:nvPr/>
        </p:nvGrpSpPr>
        <p:grpSpPr>
          <a:xfrm>
            <a:off x="10115551" y="1325564"/>
            <a:ext cx="1852930" cy="2203070"/>
            <a:chOff x="8691937" y="1474904"/>
            <a:chExt cx="3500063" cy="4237724"/>
          </a:xfrm>
        </p:grpSpPr>
        <p:sp>
          <p:nvSpPr>
            <p:cNvPr id="17" name="Rectángulo 16">
              <a:extLst>
                <a:ext uri="{FF2B5EF4-FFF2-40B4-BE49-F238E27FC236}">
                  <a16:creationId xmlns:a16="http://schemas.microsoft.com/office/drawing/2014/main" id="{31B39310-AD0C-46D3-B952-F4C2E119228D}"/>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Rectángulo 20">
              <a:extLst>
                <a:ext uri="{FF2B5EF4-FFF2-40B4-BE49-F238E27FC236}">
                  <a16:creationId xmlns:a16="http://schemas.microsoft.com/office/drawing/2014/main" id="{A69D9527-3E54-4BBF-9F72-433AF6A25354}"/>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sp>
        <p:nvSpPr>
          <p:cNvPr id="10" name="Content Placeholder 2">
            <a:extLst>
              <a:ext uri="{FF2B5EF4-FFF2-40B4-BE49-F238E27FC236}">
                <a16:creationId xmlns:a16="http://schemas.microsoft.com/office/drawing/2014/main" id="{32535B99-126C-465C-A3B9-24D1DA717305}"/>
              </a:ext>
            </a:extLst>
          </p:cNvPr>
          <p:cNvSpPr>
            <a:spLocks noGrp="1"/>
          </p:cNvSpPr>
          <p:nvPr>
            <p:ph sz="half" idx="1"/>
          </p:nvPr>
        </p:nvSpPr>
        <p:spPr>
          <a:xfrm>
            <a:off x="361371" y="1267268"/>
            <a:ext cx="9643763" cy="4695093"/>
          </a:xfrm>
        </p:spPr>
        <p:txBody>
          <a:bodyPr vert="horz" lIns="91440" tIns="45720" rIns="91440" bIns="45720" rtlCol="0">
            <a:noAutofit/>
          </a:bodyPr>
          <a:lstStyle/>
          <a:p>
            <a:pPr marL="0" indent="0" defTabSz="914400">
              <a:spcBef>
                <a:spcPts val="1200"/>
              </a:spcBef>
              <a:buClr>
                <a:srgbClr val="BA514C"/>
              </a:buClr>
              <a:buNone/>
            </a:pPr>
            <a:r>
              <a:rPr lang="es-ES" sz="1600" i="1" dirty="0">
                <a:solidFill>
                  <a:srgbClr val="BA514C"/>
                </a:solidFill>
              </a:rPr>
              <a:t>Detalle de las inversiones y actuaciones</a:t>
            </a:r>
          </a:p>
          <a:p>
            <a:pPr marL="0" indent="0" defTabSz="914400">
              <a:spcBef>
                <a:spcPts val="1200"/>
              </a:spcBef>
              <a:buClr>
                <a:srgbClr val="BA514C"/>
              </a:buClr>
              <a:buNone/>
            </a:pPr>
            <a:r>
              <a:rPr lang="es-ES" sz="1600" u="sng" dirty="0">
                <a:solidFill>
                  <a:srgbClr val="BA514C"/>
                </a:solidFill>
              </a:rPr>
              <a:t>Plan de apoyos y cuidados de larga duración: desinstitucionalización, equipamientos y tecnología</a:t>
            </a:r>
          </a:p>
          <a:p>
            <a:pPr>
              <a:lnSpc>
                <a:spcPct val="100000"/>
              </a:lnSpc>
              <a:spcBef>
                <a:spcPts val="1200"/>
              </a:spcBef>
              <a:buFont typeface="Arial" panose="020B0604020202020204" pitchFamily="34" charset="0"/>
              <a:buChar char="•"/>
            </a:pPr>
            <a:r>
              <a:rPr lang="es-ES" sz="1500" dirty="0">
                <a:solidFill>
                  <a:srgbClr val="343536"/>
                </a:solidFill>
              </a:rPr>
              <a:t>Esta inversión se centra en 6 actuaciones distintas, entre las que destacan las siguientes:</a:t>
            </a:r>
          </a:p>
          <a:p>
            <a:pPr lvl="1">
              <a:lnSpc>
                <a:spcPct val="100000"/>
              </a:lnSpc>
              <a:spcBef>
                <a:spcPts val="1200"/>
              </a:spcBef>
              <a:buFont typeface="Arial" panose="020B0604020202020204" pitchFamily="34" charset="0"/>
              <a:buChar char="•"/>
            </a:pPr>
            <a:r>
              <a:rPr lang="es-ES" sz="1300" dirty="0">
                <a:solidFill>
                  <a:srgbClr val="343536"/>
                </a:solidFill>
              </a:rPr>
              <a:t>Evaluación de la situación actual de las políticas de cuidados, especialmente del Sistema para la Autonomía y Atención a la Dependencia, señalando las necesidades de mejora.</a:t>
            </a:r>
          </a:p>
          <a:p>
            <a:pPr lvl="1">
              <a:lnSpc>
                <a:spcPct val="100000"/>
              </a:lnSpc>
              <a:spcBef>
                <a:spcPts val="1200"/>
              </a:spcBef>
              <a:buFont typeface="Arial" panose="020B0604020202020204" pitchFamily="34" charset="0"/>
              <a:buChar char="•"/>
            </a:pPr>
            <a:r>
              <a:rPr lang="es-ES" sz="1300" dirty="0">
                <a:solidFill>
                  <a:srgbClr val="343536"/>
                </a:solidFill>
              </a:rPr>
              <a:t>Financiar al menos cuatro proyectos piloto, para demostrar cómo funcionan las nuevas políticas y para utilizarlas como experiencias de aprendizaje.</a:t>
            </a:r>
          </a:p>
          <a:p>
            <a:pPr algn="just">
              <a:lnSpc>
                <a:spcPct val="100000"/>
              </a:lnSpc>
              <a:spcBef>
                <a:spcPts val="1200"/>
              </a:spcBef>
              <a:buFont typeface="Arial" panose="020B0604020202020204" pitchFamily="34" charset="0"/>
              <a:buChar char="•"/>
            </a:pPr>
            <a:r>
              <a:rPr lang="es-ES" sz="1500" dirty="0">
                <a:solidFill>
                  <a:srgbClr val="343536"/>
                </a:solidFill>
              </a:rPr>
              <a:t>Implementación de la inversión: para las dos actuaciones seleccionadas, el Ministerio de Derecho Sociales y Agenda 2030 dirigirá y ejecutará los procesos de evaluación y análisis propuestos, contando con asistencia técnica externa; también seleccionará los proyectos piloto de innovación que se vayan a financiar, monitorizándolos y evaluándolos. En la ejecución de estos proyectos participarán los servicios sociales públicos de las CCAA y entidades locales, pudiendo contarse con entidades del Tercer Sector u otras entidades especializadas.</a:t>
            </a:r>
          </a:p>
          <a:p>
            <a:pPr>
              <a:lnSpc>
                <a:spcPct val="100000"/>
              </a:lnSpc>
              <a:spcBef>
                <a:spcPts val="1200"/>
              </a:spcBef>
              <a:buFont typeface="Arial" panose="020B0604020202020204" pitchFamily="34" charset="0"/>
              <a:buChar char="•"/>
            </a:pPr>
            <a:r>
              <a:rPr lang="es-ES" sz="1500" dirty="0">
                <a:solidFill>
                  <a:srgbClr val="343536"/>
                </a:solidFill>
              </a:rPr>
              <a:t>Admón. ejecutora: Ministerio de Derechos Sociales y Agenda 2030, CCAA y Entidades Locales.</a:t>
            </a:r>
          </a:p>
          <a:p>
            <a:pPr>
              <a:lnSpc>
                <a:spcPct val="100000"/>
              </a:lnSpc>
              <a:spcBef>
                <a:spcPts val="1200"/>
              </a:spcBef>
              <a:buFont typeface="Arial" panose="020B0604020202020204" pitchFamily="34" charset="0"/>
              <a:buChar char="•"/>
            </a:pPr>
            <a:r>
              <a:rPr lang="es-ES" sz="1500" dirty="0">
                <a:solidFill>
                  <a:srgbClr val="343536"/>
                </a:solidFill>
              </a:rPr>
              <a:t>Tamaño de la inversión: </a:t>
            </a:r>
            <a:r>
              <a:rPr lang="es-ES" sz="1500" b="1" dirty="0">
                <a:solidFill>
                  <a:srgbClr val="343536"/>
                </a:solidFill>
              </a:rPr>
              <a:t>2.083.900.000 €</a:t>
            </a:r>
            <a:r>
              <a:rPr lang="es-ES" sz="1500" dirty="0">
                <a:solidFill>
                  <a:srgbClr val="343536"/>
                </a:solidFill>
              </a:rPr>
              <a:t>. Desglose: 541 M€ (2021), 726 M€ (2022), 816,9 M€ (2023) </a:t>
            </a:r>
          </a:p>
        </p:txBody>
      </p:sp>
      <p:pic>
        <p:nvPicPr>
          <p:cNvPr id="8" name="Imagen 7">
            <a:extLst>
              <a:ext uri="{FF2B5EF4-FFF2-40B4-BE49-F238E27FC236}">
                <a16:creationId xmlns:a16="http://schemas.microsoft.com/office/drawing/2014/main" id="{C64F0924-54DD-4B32-9F76-D733840FBFC9}"/>
              </a:ext>
            </a:extLst>
          </p:cNvPr>
          <p:cNvPicPr>
            <a:picLocks noChangeAspect="1"/>
          </p:cNvPicPr>
          <p:nvPr/>
        </p:nvPicPr>
        <p:blipFill>
          <a:blip r:embed="rId2"/>
          <a:stretch>
            <a:fillRect/>
          </a:stretch>
        </p:blipFill>
        <p:spPr>
          <a:xfrm>
            <a:off x="10224939" y="1435263"/>
            <a:ext cx="1453642" cy="1918572"/>
          </a:xfrm>
          <a:prstGeom prst="rect">
            <a:avLst/>
          </a:prstGeom>
        </p:spPr>
      </p:pic>
    </p:spTree>
    <p:extLst>
      <p:ext uri="{BB962C8B-B14F-4D97-AF65-F5344CB8AC3E}">
        <p14:creationId xmlns:p14="http://schemas.microsoft.com/office/powerpoint/2010/main" val="1589607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3" y="0"/>
            <a:ext cx="12026011" cy="1325563"/>
          </a:xfrm>
        </p:spPr>
        <p:txBody>
          <a:bodyPr>
            <a:normAutofit/>
          </a:bodyPr>
          <a:lstStyle/>
          <a:p>
            <a:r>
              <a:rPr lang="es-ES" sz="2800" dirty="0"/>
              <a:t>COMPONENTE 22. </a:t>
            </a:r>
            <a:r>
              <a:rPr lang="es-ES" sz="2800" cap="small" dirty="0"/>
              <a:t>Plan de choque para la Economía de los Cuidados y Refuerzo de las políticas de igualdad e inclusión.</a:t>
            </a:r>
            <a:endParaRPr lang="es-ES" sz="2800" dirty="0"/>
          </a:p>
        </p:txBody>
      </p:sp>
      <p:grpSp>
        <p:nvGrpSpPr>
          <p:cNvPr id="12" name="Grupo 11">
            <a:extLst>
              <a:ext uri="{FF2B5EF4-FFF2-40B4-BE49-F238E27FC236}">
                <a16:creationId xmlns:a16="http://schemas.microsoft.com/office/drawing/2014/main" id="{582354B4-8810-4F6C-AB64-2106006A846E}"/>
              </a:ext>
            </a:extLst>
          </p:cNvPr>
          <p:cNvGrpSpPr/>
          <p:nvPr/>
        </p:nvGrpSpPr>
        <p:grpSpPr>
          <a:xfrm>
            <a:off x="10115551" y="1325564"/>
            <a:ext cx="1852930" cy="2203070"/>
            <a:chOff x="8691937" y="1474904"/>
            <a:chExt cx="3500063" cy="4237724"/>
          </a:xfrm>
        </p:grpSpPr>
        <p:sp>
          <p:nvSpPr>
            <p:cNvPr id="17" name="Rectángulo 16">
              <a:extLst>
                <a:ext uri="{FF2B5EF4-FFF2-40B4-BE49-F238E27FC236}">
                  <a16:creationId xmlns:a16="http://schemas.microsoft.com/office/drawing/2014/main" id="{31B39310-AD0C-46D3-B952-F4C2E119228D}"/>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Rectángulo 20">
              <a:extLst>
                <a:ext uri="{FF2B5EF4-FFF2-40B4-BE49-F238E27FC236}">
                  <a16:creationId xmlns:a16="http://schemas.microsoft.com/office/drawing/2014/main" id="{A69D9527-3E54-4BBF-9F72-433AF6A25354}"/>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sp>
        <p:nvSpPr>
          <p:cNvPr id="10" name="Content Placeholder 2">
            <a:extLst>
              <a:ext uri="{FF2B5EF4-FFF2-40B4-BE49-F238E27FC236}">
                <a16:creationId xmlns:a16="http://schemas.microsoft.com/office/drawing/2014/main" id="{32535B99-126C-465C-A3B9-24D1DA717305}"/>
              </a:ext>
            </a:extLst>
          </p:cNvPr>
          <p:cNvSpPr>
            <a:spLocks noGrp="1"/>
          </p:cNvSpPr>
          <p:nvPr>
            <p:ph sz="half" idx="1"/>
          </p:nvPr>
        </p:nvSpPr>
        <p:spPr>
          <a:xfrm>
            <a:off x="361371" y="1175828"/>
            <a:ext cx="9643763" cy="5301172"/>
          </a:xfrm>
        </p:spPr>
        <p:txBody>
          <a:bodyPr vert="horz" lIns="91440" tIns="45720" rIns="91440" bIns="45720" rtlCol="0">
            <a:noAutofit/>
          </a:bodyPr>
          <a:lstStyle/>
          <a:p>
            <a:pPr marL="0" indent="0" defTabSz="914400">
              <a:spcBef>
                <a:spcPts val="1200"/>
              </a:spcBef>
              <a:buClr>
                <a:srgbClr val="BA514C"/>
              </a:buClr>
              <a:buNone/>
            </a:pPr>
            <a:r>
              <a:rPr lang="es-ES" sz="1600" i="1" dirty="0">
                <a:solidFill>
                  <a:srgbClr val="BA514C"/>
                </a:solidFill>
              </a:rPr>
              <a:t>Detalle de las inversiones y actuaciones</a:t>
            </a:r>
          </a:p>
          <a:p>
            <a:pPr marL="0" indent="0" algn="just" defTabSz="914400">
              <a:spcBef>
                <a:spcPts val="1200"/>
              </a:spcBef>
              <a:buClr>
                <a:srgbClr val="BA514C"/>
              </a:buClr>
              <a:buNone/>
            </a:pPr>
            <a:r>
              <a:rPr lang="es-ES" sz="1600" u="sng" dirty="0">
                <a:solidFill>
                  <a:srgbClr val="BA514C"/>
                </a:solidFill>
              </a:rPr>
              <a:t>Plan de Modernización de los Servicios Sociales: Transformación tecnológica, innovación, formación y refuerzo de la atención a la infancia</a:t>
            </a:r>
          </a:p>
          <a:p>
            <a:pPr algn="just">
              <a:lnSpc>
                <a:spcPct val="100000"/>
              </a:lnSpc>
              <a:spcBef>
                <a:spcPts val="1200"/>
              </a:spcBef>
              <a:buFont typeface="Arial" panose="020B0604020202020204" pitchFamily="34" charset="0"/>
              <a:buChar char="•"/>
            </a:pPr>
            <a:r>
              <a:rPr lang="es-ES" sz="1500" dirty="0">
                <a:solidFill>
                  <a:srgbClr val="343536"/>
                </a:solidFill>
              </a:rPr>
              <a:t>Inversión centrada en 6 actuaciones distintas, entre las que destacan las siguientes:</a:t>
            </a:r>
          </a:p>
          <a:p>
            <a:pPr lvl="1" algn="just">
              <a:lnSpc>
                <a:spcPct val="100000"/>
              </a:lnSpc>
              <a:spcBef>
                <a:spcPts val="1200"/>
              </a:spcBef>
              <a:buFont typeface="Arial" panose="020B0604020202020204" pitchFamily="34" charset="0"/>
              <a:buChar char="•"/>
            </a:pPr>
            <a:r>
              <a:rPr lang="es-ES" sz="1300" dirty="0">
                <a:solidFill>
                  <a:srgbClr val="343536"/>
                </a:solidFill>
              </a:rPr>
              <a:t>Desarrollar e implementar herramientas tecnológicas específicas para la mejora de los sistemas de información y gestión de los servicios sociales (39 M€): Sistema de Información Estatal de Servicios Sociales (SIESS), Herramienta telemática de análisis de proyectos desarrollados por las entidades del Tercer Sector, Herramientas informáticas de gestión de programas presupuestarios relacionados con servicios sociales y Plataforma online para centralizar la información en materia de cuidados.</a:t>
            </a:r>
          </a:p>
          <a:p>
            <a:pPr lvl="1" algn="just">
              <a:lnSpc>
                <a:spcPct val="100000"/>
              </a:lnSpc>
              <a:spcBef>
                <a:spcPts val="1200"/>
              </a:spcBef>
              <a:buFont typeface="Arial" panose="020B0604020202020204" pitchFamily="34" charset="0"/>
              <a:buChar char="•"/>
            </a:pPr>
            <a:r>
              <a:rPr lang="es-ES" sz="1300" dirty="0">
                <a:solidFill>
                  <a:srgbClr val="343536"/>
                </a:solidFill>
              </a:rPr>
              <a:t>Invertir en aspectos relacionados con la atención a la infancia y la adolescencia (50 M€), como es por ejemplo la creación, adaptación y mejora de infraestructuras residenciales basadas en estándares de calidad que garanticen las medidas de higiene y salud, la disponibilidad de espacios adecuados para el estudio y ocio, la eliminación de barreras arquitectónicas, etc.</a:t>
            </a:r>
          </a:p>
          <a:p>
            <a:pPr algn="just">
              <a:lnSpc>
                <a:spcPct val="100000"/>
              </a:lnSpc>
              <a:spcBef>
                <a:spcPts val="1200"/>
              </a:spcBef>
              <a:buFont typeface="Arial" panose="020B0604020202020204" pitchFamily="34" charset="0"/>
              <a:buChar char="•"/>
            </a:pPr>
            <a:r>
              <a:rPr lang="es-ES" sz="1500" dirty="0">
                <a:solidFill>
                  <a:srgbClr val="343536"/>
                </a:solidFill>
              </a:rPr>
              <a:t>Implementación de la inversión: los fondos destinados a los proyectos piloto y mejora de la atención a la infancia y adolescencia (punto 2) serán ejecutados por las CCAA, distribuyendo el Ministerio de Derechos Sociales y Agenda 2030 los fondos entre los proyectos de inversión presentados por las CCAA.</a:t>
            </a:r>
          </a:p>
          <a:p>
            <a:pPr algn="just">
              <a:lnSpc>
                <a:spcPct val="100000"/>
              </a:lnSpc>
              <a:spcBef>
                <a:spcPts val="1200"/>
              </a:spcBef>
              <a:buFont typeface="Arial" panose="020B0604020202020204" pitchFamily="34" charset="0"/>
              <a:buChar char="•"/>
            </a:pPr>
            <a:r>
              <a:rPr lang="es-ES" sz="1500" dirty="0">
                <a:solidFill>
                  <a:srgbClr val="343536"/>
                </a:solidFill>
              </a:rPr>
              <a:t>Admón. ejecutora: Ministerio de Derechos Sociales y Agenda 2030, Ministerio de Igualdad, CCAA y Entidades Locales</a:t>
            </a:r>
          </a:p>
          <a:p>
            <a:pPr algn="just">
              <a:lnSpc>
                <a:spcPct val="100000"/>
              </a:lnSpc>
              <a:spcBef>
                <a:spcPts val="1200"/>
              </a:spcBef>
              <a:buFont typeface="Arial" panose="020B0604020202020204" pitchFamily="34" charset="0"/>
              <a:buChar char="•"/>
            </a:pPr>
            <a:r>
              <a:rPr lang="es-ES" sz="1500" dirty="0">
                <a:solidFill>
                  <a:srgbClr val="343536"/>
                </a:solidFill>
              </a:rPr>
              <a:t>Tamaño de la inversión: </a:t>
            </a:r>
            <a:r>
              <a:rPr lang="es-ES" sz="1500" b="1" dirty="0">
                <a:solidFill>
                  <a:srgbClr val="343536"/>
                </a:solidFill>
              </a:rPr>
              <a:t>875.100.000 €</a:t>
            </a:r>
            <a:r>
              <a:rPr lang="es-ES" sz="1500" dirty="0">
                <a:solidFill>
                  <a:srgbClr val="343536"/>
                </a:solidFill>
              </a:rPr>
              <a:t>. Desglose: 288,3 M€ (2021), 275,7 M€ (2022), 311,1 M€ (2023) </a:t>
            </a:r>
          </a:p>
        </p:txBody>
      </p:sp>
      <p:pic>
        <p:nvPicPr>
          <p:cNvPr id="8" name="Imagen 7">
            <a:extLst>
              <a:ext uri="{FF2B5EF4-FFF2-40B4-BE49-F238E27FC236}">
                <a16:creationId xmlns:a16="http://schemas.microsoft.com/office/drawing/2014/main" id="{3F3CF37F-C3CB-4922-89CC-83EC79E0779C}"/>
              </a:ext>
            </a:extLst>
          </p:cNvPr>
          <p:cNvPicPr>
            <a:picLocks noChangeAspect="1"/>
          </p:cNvPicPr>
          <p:nvPr/>
        </p:nvPicPr>
        <p:blipFill>
          <a:blip r:embed="rId2"/>
          <a:stretch>
            <a:fillRect/>
          </a:stretch>
        </p:blipFill>
        <p:spPr>
          <a:xfrm>
            <a:off x="10224939" y="1435263"/>
            <a:ext cx="1453642" cy="1918572"/>
          </a:xfrm>
          <a:prstGeom prst="rect">
            <a:avLst/>
          </a:prstGeom>
        </p:spPr>
      </p:pic>
    </p:spTree>
    <p:extLst>
      <p:ext uri="{BB962C8B-B14F-4D97-AF65-F5344CB8AC3E}">
        <p14:creationId xmlns:p14="http://schemas.microsoft.com/office/powerpoint/2010/main" val="40146284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207D4C8F22725E48A5D1968F0AAE5BCA" ma:contentTypeVersion="10" ma:contentTypeDescription="Crear nuevo documento." ma:contentTypeScope="" ma:versionID="b8ea55965ec45980a400dc7f4a101f42">
  <xsd:schema xmlns:xsd="http://www.w3.org/2001/XMLSchema" xmlns:xs="http://www.w3.org/2001/XMLSchema" xmlns:p="http://schemas.microsoft.com/office/2006/metadata/properties" xmlns:ns2="d211e658-d9e6-4b34-ac83-73c84aaabe28" targetNamespace="http://schemas.microsoft.com/office/2006/metadata/properties" ma:root="true" ma:fieldsID="de945a298ffd24b50726c27aaf65ab07" ns2:_="">
    <xsd:import namespace="d211e658-d9e6-4b34-ac83-73c84aaabe2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11e658-d9e6-4b34-ac83-73c84aaabe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95B0E1A-02C2-4219-B47B-E44E1B2DB769}">
  <ds:schemaRefs>
    <ds:schemaRef ds:uri="http://purl.org/dc/elements/1.1/"/>
    <ds:schemaRef ds:uri="http://purl.org/dc/dcmitype/"/>
    <ds:schemaRef ds:uri="http://schemas.microsoft.com/office/2006/metadata/properties"/>
    <ds:schemaRef ds:uri="http://schemas.microsoft.com/office/2006/documentManagement/types"/>
    <ds:schemaRef ds:uri="http://purl.org/dc/terms/"/>
    <ds:schemaRef ds:uri="d211e658-d9e6-4b34-ac83-73c84aaabe28"/>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D2455DCC-1916-4B5A-B868-5CCF6D9F3701}">
  <ds:schemaRefs>
    <ds:schemaRef ds:uri="http://schemas.microsoft.com/sharepoint/v3/contenttype/forms"/>
  </ds:schemaRefs>
</ds:datastoreItem>
</file>

<file path=customXml/itemProps3.xml><?xml version="1.0" encoding="utf-8"?>
<ds:datastoreItem xmlns:ds="http://schemas.openxmlformats.org/officeDocument/2006/customXml" ds:itemID="{CFF34867-8EFB-4426-A9B4-065F88135315}"/>
</file>

<file path=docProps/app.xml><?xml version="1.0" encoding="utf-8"?>
<Properties xmlns="http://schemas.openxmlformats.org/officeDocument/2006/extended-properties" xmlns:vt="http://schemas.openxmlformats.org/officeDocument/2006/docPropsVTypes">
  <Template>Office Theme</Template>
  <TotalTime>3933</TotalTime>
  <Words>2664</Words>
  <Application>Microsoft Office PowerPoint</Application>
  <PresentationFormat>Panorámica</PresentationFormat>
  <Paragraphs>316</Paragraphs>
  <Slides>12</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12</vt:i4>
      </vt:variant>
    </vt:vector>
  </HeadingPairs>
  <TitlesOfParts>
    <vt:vector size="21" baseType="lpstr">
      <vt:lpstr>Helvetica</vt:lpstr>
      <vt:lpstr>Times New Roman</vt:lpstr>
      <vt:lpstr>Arial</vt:lpstr>
      <vt:lpstr>Calibri</vt:lpstr>
      <vt:lpstr>Verdana</vt:lpstr>
      <vt:lpstr>Trebuchet MS</vt:lpstr>
      <vt:lpstr>Calibri Light</vt:lpstr>
      <vt:lpstr>Oxygen Bold</vt:lpstr>
      <vt:lpstr>Office Theme</vt:lpstr>
      <vt:lpstr>Presentación de PowerPoint</vt:lpstr>
      <vt:lpstr>Presentación de PowerPoint</vt:lpstr>
      <vt:lpstr>Presentación de PowerPoint</vt:lpstr>
      <vt:lpstr>COMPONENTE 22. Plan de choque para la Economía de los Cuidados y Refuerzo de las políticas de igualdad e inclusión.</vt:lpstr>
      <vt:lpstr>COMPONENTE 22. Plan de choque para la Economía de los Cuidados y Refuerzo de las políticas de igualdad e inclusión.</vt:lpstr>
      <vt:lpstr>COMPONENTE 22. Plan de choque para la Economía de los Cuidados y Refuerzo de las políticas de igualdad e inclusión.</vt:lpstr>
      <vt:lpstr>COMPONENTE 22. Plan de choque para la Economía de los Cuidados y Refuerzo de las políticas de igualdad e inclusión.</vt:lpstr>
      <vt:lpstr>COMPONENTE 22. Plan de choque para la Economía de los Cuidados y Refuerzo de las políticas de igualdad e inclusión.</vt:lpstr>
      <vt:lpstr>COMPONENTE 22. Plan de choque para la Economía de los Cuidados y Refuerzo de las políticas de igualdad e inclusión.</vt:lpstr>
      <vt:lpstr>COMPONENTE 22. Plan de choque para la Economía de los Cuidados y Refuerzo de las políticas de igualdad e inclusión.</vt:lpstr>
      <vt:lpstr>COMPONENTE 22. Plan de choque para la Economía de los Cuidados y Refuerzo de las políticas de igualdad e inclusión.</vt:lpstr>
      <vt:lpstr>COMPONENTE 22. Plan de choque para la Economía de los Cuidados y Refuerzo de las políticas de igualdad e inclusión.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Oportunidades para la innovación con la Universitat Politècnica de València</dc:title>
  <dc:creator>Microsoft Office User</dc:creator>
  <cp:lastModifiedBy>Fernando Pinilla</cp:lastModifiedBy>
  <cp:revision>204</cp:revision>
  <cp:lastPrinted>2019-04-04T11:41:41Z</cp:lastPrinted>
  <dcterms:created xsi:type="dcterms:W3CDTF">2019-03-12T21:39:03Z</dcterms:created>
  <dcterms:modified xsi:type="dcterms:W3CDTF">2021-09-25T08:13:37Z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0x010100207D4C8F22725E48A5D1968F0AAE5BCA</vt:lpwstr>
  </property>
</Properties>
</file>